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54" r:id="rId2"/>
    <p:sldMasterId id="2147483765" r:id="rId3"/>
  </p:sldMasterIdLst>
  <p:notesMasterIdLst>
    <p:notesMasterId r:id="rId15"/>
  </p:notesMasterIdLst>
  <p:sldIdLst>
    <p:sldId id="598" r:id="rId4"/>
    <p:sldId id="602" r:id="rId5"/>
    <p:sldId id="609" r:id="rId6"/>
    <p:sldId id="608" r:id="rId7"/>
    <p:sldId id="606" r:id="rId8"/>
    <p:sldId id="600" r:id="rId9"/>
    <p:sldId id="607" r:id="rId10"/>
    <p:sldId id="601" r:id="rId11"/>
    <p:sldId id="610" r:id="rId12"/>
    <p:sldId id="611" r:id="rId13"/>
    <p:sldId id="570" r:id="rId14"/>
  </p:sldIdLst>
  <p:sldSz cx="12192000" cy="6858000"/>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bang Motsoeneng" initials="TM" lastIdx="1" clrIdx="0">
    <p:extLst>
      <p:ext uri="{19B8F6BF-5375-455C-9EA6-DF929625EA0E}">
        <p15:presenceInfo xmlns:p15="http://schemas.microsoft.com/office/powerpoint/2012/main" userId="S-1-5-21-2187242884-903412403-3152721897-1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C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9" autoAdjust="0"/>
    <p:restoredTop sz="93191"/>
  </p:normalViewPr>
  <p:slideViewPr>
    <p:cSldViewPr>
      <p:cViewPr varScale="1">
        <p:scale>
          <a:sx n="73" d="100"/>
          <a:sy n="73" d="100"/>
        </p:scale>
        <p:origin x="1432" y="192"/>
      </p:cViewPr>
      <p:guideLst>
        <p:guide orient="horz" pos="2160"/>
        <p:guide pos="3840"/>
      </p:guideLst>
    </p:cSldViewPr>
  </p:slideViewPr>
  <p:notesTextViewPr>
    <p:cViewPr>
      <p:scale>
        <a:sx n="1" d="1"/>
        <a:sy n="1" d="1"/>
      </p:scale>
      <p:origin x="0" y="0"/>
    </p:cViewPr>
  </p:notesTextViewPr>
  <p:sorterViewPr>
    <p:cViewPr>
      <p:scale>
        <a:sx n="100" d="100"/>
        <a:sy n="100" d="100"/>
      </p:scale>
      <p:origin x="0" y="-42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500844"/>
          </a:xfrm>
          <a:prstGeom prst="rect">
            <a:avLst/>
          </a:prstGeom>
        </p:spPr>
        <p:txBody>
          <a:bodyPr vert="horz" lIns="91440" tIns="45720" rIns="91440" bIns="45720" rtlCol="0"/>
          <a:lstStyle>
            <a:lvl1pPr algn="r">
              <a:defRPr sz="1200"/>
            </a:lvl1pPr>
          </a:lstStyle>
          <a:p>
            <a:fld id="{C514B2B6-6F03-4F24-B70A-DEB7A5905E29}" type="datetimeFigureOut">
              <a:rPr lang="en-US" smtClean="0"/>
              <a:t>6/21/22</a:t>
            </a:fld>
            <a:endParaRPr lang="en-US"/>
          </a:p>
        </p:txBody>
      </p:sp>
      <p:sp>
        <p:nvSpPr>
          <p:cNvPr id="4" name="Slide Image Placehold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803934"/>
            <a:ext cx="5438140" cy="393049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81358"/>
            <a:ext cx="2945659" cy="5008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81358"/>
            <a:ext cx="2945659" cy="500842"/>
          </a:xfrm>
          <a:prstGeom prst="rect">
            <a:avLst/>
          </a:prstGeom>
        </p:spPr>
        <p:txBody>
          <a:bodyPr vert="horz" lIns="91440" tIns="45720" rIns="91440" bIns="45720" rtlCol="0" anchor="b"/>
          <a:lstStyle>
            <a:lvl1pPr algn="r">
              <a:defRPr sz="1200"/>
            </a:lvl1pPr>
          </a:lstStyle>
          <a:p>
            <a:fld id="{6977A310-ABC0-41DC-91C6-5389CCFC1D8F}" type="slidenum">
              <a:rPr lang="en-US" smtClean="0"/>
              <a:t>‹#›</a:t>
            </a:fld>
            <a:endParaRPr lang="en-US"/>
          </a:p>
        </p:txBody>
      </p:sp>
    </p:spTree>
    <p:extLst>
      <p:ext uri="{BB962C8B-B14F-4D97-AF65-F5344CB8AC3E}">
        <p14:creationId xmlns:p14="http://schemas.microsoft.com/office/powerpoint/2010/main" val="1691288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7A310-ABC0-41DC-91C6-5389CCFC1D8F}" type="slidenum">
              <a:rPr lang="en-US" smtClean="0"/>
              <a:t>1</a:t>
            </a:fld>
            <a:endParaRPr lang="en-US"/>
          </a:p>
        </p:txBody>
      </p:sp>
    </p:spTree>
    <p:extLst>
      <p:ext uri="{BB962C8B-B14F-4D97-AF65-F5344CB8AC3E}">
        <p14:creationId xmlns:p14="http://schemas.microsoft.com/office/powerpoint/2010/main" val="213808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id-ID"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d-ID"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88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54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58693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0" name="Picture Placeholder 29"/>
          <p:cNvSpPr>
            <a:spLocks noGrp="1"/>
          </p:cNvSpPr>
          <p:nvPr>
            <p:ph type="pic" sz="quarter" idx="12"/>
          </p:nvPr>
        </p:nvSpPr>
        <p:spPr>
          <a:xfrm>
            <a:off x="4166859" y="2310937"/>
            <a:ext cx="7777491" cy="4095518"/>
          </a:xfrm>
          <a:custGeom>
            <a:avLst/>
            <a:gdLst>
              <a:gd name="connsiteX0" fmla="*/ 9042288 w 9042288"/>
              <a:gd name="connsiteY0" fmla="*/ 3064350 h 4761542"/>
              <a:gd name="connsiteX1" fmla="*/ 6434900 w 9042288"/>
              <a:gd name="connsiteY1" fmla="*/ 4761542 h 4761542"/>
              <a:gd name="connsiteX2" fmla="*/ 2373393 w 9042288"/>
              <a:gd name="connsiteY2" fmla="*/ 3921348 h 4761542"/>
              <a:gd name="connsiteX3" fmla="*/ 0 w 9042288"/>
              <a:gd name="connsiteY3" fmla="*/ 4543092 h 4761542"/>
              <a:gd name="connsiteX4" fmla="*/ 2507104 w 9042288"/>
              <a:gd name="connsiteY4" fmla="*/ 3350016 h 4761542"/>
              <a:gd name="connsiteX5" fmla="*/ 7521312 w 9042288"/>
              <a:gd name="connsiteY5" fmla="*/ 3904544 h 4761542"/>
              <a:gd name="connsiteX6" fmla="*/ 9042288 w 9042288"/>
              <a:gd name="connsiteY6" fmla="*/ 3064350 h 4761542"/>
              <a:gd name="connsiteX7" fmla="*/ 8030246 w 9042288"/>
              <a:gd name="connsiteY7" fmla="*/ 497026 h 4761542"/>
              <a:gd name="connsiteX8" fmla="*/ 8582298 w 9042288"/>
              <a:gd name="connsiteY8" fmla="*/ 2535860 h 4761542"/>
              <a:gd name="connsiteX9" fmla="*/ 6792312 w 9042288"/>
              <a:gd name="connsiteY9" fmla="*/ 3631102 h 4761542"/>
              <a:gd name="connsiteX10" fmla="*/ 2526456 w 9042288"/>
              <a:gd name="connsiteY10" fmla="*/ 2906557 h 4761542"/>
              <a:gd name="connsiteX11" fmla="*/ 585910 w 9042288"/>
              <a:gd name="connsiteY11" fmla="*/ 3513153 h 4761542"/>
              <a:gd name="connsiteX12" fmla="*/ 2610100 w 9042288"/>
              <a:gd name="connsiteY12" fmla="*/ 2367362 h 4761542"/>
              <a:gd name="connsiteX13" fmla="*/ 7110160 w 9042288"/>
              <a:gd name="connsiteY13" fmla="*/ 2586410 h 4761542"/>
              <a:gd name="connsiteX14" fmla="*/ 8080432 w 9042288"/>
              <a:gd name="connsiteY14" fmla="*/ 1861866 h 4761542"/>
              <a:gd name="connsiteX15" fmla="*/ 8030246 w 9042288"/>
              <a:gd name="connsiteY15" fmla="*/ 497026 h 4761542"/>
              <a:gd name="connsiteX16" fmla="*/ 6732747 w 9042288"/>
              <a:gd name="connsiteY16" fmla="*/ 1134 h 4761542"/>
              <a:gd name="connsiteX17" fmla="*/ 7852152 w 9042288"/>
              <a:gd name="connsiteY17" fmla="*/ 691610 h 4761542"/>
              <a:gd name="connsiteX18" fmla="*/ 7818776 w 9042288"/>
              <a:gd name="connsiteY18" fmla="*/ 1666895 h 4761542"/>
              <a:gd name="connsiteX19" fmla="*/ 6834179 w 9042288"/>
              <a:gd name="connsiteY19" fmla="*/ 1381036 h 4761542"/>
              <a:gd name="connsiteX20" fmla="*/ 5799518 w 9042288"/>
              <a:gd name="connsiteY20" fmla="*/ 1868678 h 4761542"/>
              <a:gd name="connsiteX21" fmla="*/ 6116592 w 9042288"/>
              <a:gd name="connsiteY21" fmla="*/ 187153 h 4761542"/>
              <a:gd name="connsiteX22" fmla="*/ 6732747 w 9042288"/>
              <a:gd name="connsiteY22" fmla="*/ 1134 h 476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42288" h="4761542">
                <a:moveTo>
                  <a:pt x="9042288" y="3064350"/>
                </a:moveTo>
                <a:cubicBezTo>
                  <a:pt x="9042288" y="3064350"/>
                  <a:pt x="8423869" y="4761542"/>
                  <a:pt x="6434900" y="4761542"/>
                </a:cubicBezTo>
                <a:cubicBezTo>
                  <a:pt x="4178507" y="4761542"/>
                  <a:pt x="3743942" y="4122995"/>
                  <a:pt x="2373393" y="3921348"/>
                </a:cubicBezTo>
                <a:cubicBezTo>
                  <a:pt x="969414" y="3736505"/>
                  <a:pt x="0" y="4543092"/>
                  <a:pt x="0" y="4543092"/>
                </a:cubicBezTo>
                <a:cubicBezTo>
                  <a:pt x="0" y="4543092"/>
                  <a:pt x="1036271" y="3232389"/>
                  <a:pt x="2507104" y="3350016"/>
                </a:cubicBezTo>
                <a:cubicBezTo>
                  <a:pt x="3911082" y="3484447"/>
                  <a:pt x="5766339" y="4442268"/>
                  <a:pt x="7521312" y="3904544"/>
                </a:cubicBezTo>
                <a:cubicBezTo>
                  <a:pt x="8540867" y="3602074"/>
                  <a:pt x="9042288" y="3064350"/>
                  <a:pt x="9042288" y="3064350"/>
                </a:cubicBezTo>
                <a:close/>
                <a:moveTo>
                  <a:pt x="8030246" y="497026"/>
                </a:moveTo>
                <a:cubicBezTo>
                  <a:pt x="8030246" y="497026"/>
                  <a:pt x="9184536" y="1238420"/>
                  <a:pt x="8582298" y="2535860"/>
                </a:cubicBezTo>
                <a:cubicBezTo>
                  <a:pt x="8264450" y="3243555"/>
                  <a:pt x="7528380" y="3597402"/>
                  <a:pt x="6792312" y="3631102"/>
                </a:cubicBezTo>
                <a:cubicBezTo>
                  <a:pt x="4935410" y="3715351"/>
                  <a:pt x="3764391" y="2990807"/>
                  <a:pt x="2526456" y="2906557"/>
                </a:cubicBezTo>
                <a:cubicBezTo>
                  <a:pt x="1589641" y="2839158"/>
                  <a:pt x="585910" y="3513153"/>
                  <a:pt x="585910" y="3513153"/>
                </a:cubicBezTo>
                <a:cubicBezTo>
                  <a:pt x="585910" y="3513153"/>
                  <a:pt x="1405624" y="2434761"/>
                  <a:pt x="2610100" y="2367362"/>
                </a:cubicBezTo>
                <a:cubicBezTo>
                  <a:pt x="3647289" y="2316812"/>
                  <a:pt x="5638021" y="3108756"/>
                  <a:pt x="7110160" y="2586410"/>
                </a:cubicBezTo>
                <a:cubicBezTo>
                  <a:pt x="7478194" y="2451611"/>
                  <a:pt x="7896415" y="2299962"/>
                  <a:pt x="8080432" y="1861866"/>
                </a:cubicBezTo>
                <a:cubicBezTo>
                  <a:pt x="8398280" y="1137321"/>
                  <a:pt x="8030246" y="497026"/>
                  <a:pt x="8030246" y="497026"/>
                </a:cubicBezTo>
                <a:close/>
                <a:moveTo>
                  <a:pt x="6732747" y="1134"/>
                </a:moveTo>
                <a:cubicBezTo>
                  <a:pt x="7307704" y="-24089"/>
                  <a:pt x="7739508" y="376324"/>
                  <a:pt x="7852152" y="691610"/>
                </a:cubicBezTo>
                <a:cubicBezTo>
                  <a:pt x="8002345" y="1111992"/>
                  <a:pt x="7818776" y="1666895"/>
                  <a:pt x="7818776" y="1666895"/>
                </a:cubicBezTo>
                <a:cubicBezTo>
                  <a:pt x="7802088" y="573904"/>
                  <a:pt x="6767427" y="607534"/>
                  <a:pt x="6834179" y="1381036"/>
                </a:cubicBezTo>
                <a:cubicBezTo>
                  <a:pt x="6917620" y="2171353"/>
                  <a:pt x="5999775" y="2070462"/>
                  <a:pt x="5799518" y="1868678"/>
                </a:cubicBezTo>
                <a:cubicBezTo>
                  <a:pt x="5549197" y="1616450"/>
                  <a:pt x="5248811" y="657980"/>
                  <a:pt x="6116592" y="187153"/>
                </a:cubicBezTo>
                <a:cubicBezTo>
                  <a:pt x="6333537" y="65242"/>
                  <a:pt x="6541095" y="9541"/>
                  <a:pt x="6732747" y="1134"/>
                </a:cubicBezTo>
                <a:close/>
              </a:path>
            </a:pathLst>
          </a:custGeom>
        </p:spPr>
        <p:txBody>
          <a:bodyPr wrap="square">
            <a:noAutofit/>
          </a:bodyPr>
          <a:lstStyle/>
          <a:p>
            <a:endParaRPr lang="id-ID"/>
          </a:p>
        </p:txBody>
      </p:sp>
      <p:grpSp>
        <p:nvGrpSpPr>
          <p:cNvPr id="21" name="Group 20"/>
          <p:cNvGrpSpPr/>
          <p:nvPr userDrawn="1"/>
        </p:nvGrpSpPr>
        <p:grpSpPr>
          <a:xfrm>
            <a:off x="14723622" y="-2027639"/>
            <a:ext cx="3627152" cy="2027639"/>
            <a:chOff x="2044700" y="1809751"/>
            <a:chExt cx="2062163" cy="1084263"/>
          </a:xfrm>
          <a:solidFill>
            <a:srgbClr val="1481C2"/>
          </a:solidFill>
        </p:grpSpPr>
        <p:sp>
          <p:nvSpPr>
            <p:cNvPr id="22" name="Freeform 21"/>
            <p:cNvSpPr>
              <a:spLocks/>
            </p:cNvSpPr>
            <p:nvPr/>
          </p:nvSpPr>
          <p:spPr bwMode="auto">
            <a:xfrm>
              <a:off x="2044700" y="2511426"/>
              <a:ext cx="2038350" cy="382588"/>
            </a:xfrm>
            <a:custGeom>
              <a:avLst/>
              <a:gdLst>
                <a:gd name="T0" fmla="*/ 0 w 541"/>
                <a:gd name="T1" fmla="*/ 88 h 101"/>
                <a:gd name="T2" fmla="*/ 150 w 541"/>
                <a:gd name="T3" fmla="*/ 17 h 101"/>
                <a:gd name="T4" fmla="*/ 450 w 541"/>
                <a:gd name="T5" fmla="*/ 50 h 101"/>
                <a:gd name="T6" fmla="*/ 541 w 541"/>
                <a:gd name="T7" fmla="*/ 0 h 101"/>
                <a:gd name="T8" fmla="*/ 385 w 541"/>
                <a:gd name="T9" fmla="*/ 101 h 101"/>
                <a:gd name="T10" fmla="*/ 142 w 541"/>
                <a:gd name="T11" fmla="*/ 51 h 101"/>
                <a:gd name="T12" fmla="*/ 0 w 541"/>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541" h="101">
                  <a:moveTo>
                    <a:pt x="0" y="88"/>
                  </a:moveTo>
                  <a:cubicBezTo>
                    <a:pt x="0" y="88"/>
                    <a:pt x="62" y="10"/>
                    <a:pt x="150" y="17"/>
                  </a:cubicBezTo>
                  <a:cubicBezTo>
                    <a:pt x="234" y="25"/>
                    <a:pt x="345" y="82"/>
                    <a:pt x="450" y="50"/>
                  </a:cubicBezTo>
                  <a:cubicBezTo>
                    <a:pt x="511" y="32"/>
                    <a:pt x="541" y="0"/>
                    <a:pt x="541" y="0"/>
                  </a:cubicBezTo>
                  <a:cubicBezTo>
                    <a:pt x="541" y="0"/>
                    <a:pt x="504" y="101"/>
                    <a:pt x="385" y="101"/>
                  </a:cubicBezTo>
                  <a:cubicBezTo>
                    <a:pt x="250" y="101"/>
                    <a:pt x="224" y="63"/>
                    <a:pt x="142" y="51"/>
                  </a:cubicBezTo>
                  <a:cubicBezTo>
                    <a:pt x="58" y="40"/>
                    <a:pt x="0" y="88"/>
                    <a:pt x="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2"/>
            <p:cNvSpPr>
              <a:spLocks/>
            </p:cNvSpPr>
            <p:nvPr/>
          </p:nvSpPr>
          <p:spPr bwMode="auto">
            <a:xfrm>
              <a:off x="2168525" y="1949451"/>
              <a:ext cx="1938338" cy="725488"/>
            </a:xfrm>
            <a:custGeom>
              <a:avLst/>
              <a:gdLst>
                <a:gd name="T0" fmla="*/ 0 w 514"/>
                <a:gd name="T1" fmla="*/ 179 h 191"/>
                <a:gd name="T2" fmla="*/ 121 w 514"/>
                <a:gd name="T3" fmla="*/ 111 h 191"/>
                <a:gd name="T4" fmla="*/ 390 w 514"/>
                <a:gd name="T5" fmla="*/ 124 h 191"/>
                <a:gd name="T6" fmla="*/ 448 w 514"/>
                <a:gd name="T7" fmla="*/ 81 h 191"/>
                <a:gd name="T8" fmla="*/ 445 w 514"/>
                <a:gd name="T9" fmla="*/ 0 h 191"/>
                <a:gd name="T10" fmla="*/ 478 w 514"/>
                <a:gd name="T11" fmla="*/ 121 h 191"/>
                <a:gd name="T12" fmla="*/ 371 w 514"/>
                <a:gd name="T13" fmla="*/ 186 h 191"/>
                <a:gd name="T14" fmla="*/ 116 w 514"/>
                <a:gd name="T15" fmla="*/ 143 h 191"/>
                <a:gd name="T16" fmla="*/ 0 w 514"/>
                <a:gd name="T17" fmla="*/ 17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191">
                  <a:moveTo>
                    <a:pt x="0" y="179"/>
                  </a:moveTo>
                  <a:cubicBezTo>
                    <a:pt x="0" y="179"/>
                    <a:pt x="49" y="115"/>
                    <a:pt x="121" y="111"/>
                  </a:cubicBezTo>
                  <a:cubicBezTo>
                    <a:pt x="183" y="108"/>
                    <a:pt x="302" y="155"/>
                    <a:pt x="390" y="124"/>
                  </a:cubicBezTo>
                  <a:cubicBezTo>
                    <a:pt x="412" y="116"/>
                    <a:pt x="437" y="107"/>
                    <a:pt x="448" y="81"/>
                  </a:cubicBezTo>
                  <a:cubicBezTo>
                    <a:pt x="467" y="38"/>
                    <a:pt x="445" y="0"/>
                    <a:pt x="445" y="0"/>
                  </a:cubicBezTo>
                  <a:cubicBezTo>
                    <a:pt x="445" y="0"/>
                    <a:pt x="514" y="44"/>
                    <a:pt x="478" y="121"/>
                  </a:cubicBezTo>
                  <a:cubicBezTo>
                    <a:pt x="459" y="163"/>
                    <a:pt x="415" y="184"/>
                    <a:pt x="371" y="186"/>
                  </a:cubicBezTo>
                  <a:cubicBezTo>
                    <a:pt x="260" y="191"/>
                    <a:pt x="190" y="148"/>
                    <a:pt x="116" y="143"/>
                  </a:cubicBezTo>
                  <a:cubicBezTo>
                    <a:pt x="60" y="139"/>
                    <a:pt x="0" y="179"/>
                    <a:pt x="0"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3"/>
            <p:cNvSpPr>
              <a:spLocks/>
            </p:cNvSpPr>
            <p:nvPr/>
          </p:nvSpPr>
          <p:spPr bwMode="auto">
            <a:xfrm>
              <a:off x="3221038" y="1809751"/>
              <a:ext cx="620713" cy="557213"/>
            </a:xfrm>
            <a:custGeom>
              <a:avLst/>
              <a:gdLst>
                <a:gd name="T0" fmla="*/ 154 w 165"/>
                <a:gd name="T1" fmla="*/ 117 h 147"/>
                <a:gd name="T2" fmla="*/ 156 w 165"/>
                <a:gd name="T3" fmla="*/ 59 h 147"/>
                <a:gd name="T4" fmla="*/ 52 w 165"/>
                <a:gd name="T5" fmla="*/ 29 h 147"/>
                <a:gd name="T6" fmla="*/ 33 w 165"/>
                <a:gd name="T7" fmla="*/ 129 h 147"/>
                <a:gd name="T8" fmla="*/ 95 w 165"/>
                <a:gd name="T9" fmla="*/ 100 h 147"/>
                <a:gd name="T10" fmla="*/ 154 w 165"/>
                <a:gd name="T11" fmla="*/ 117 h 147"/>
              </a:gdLst>
              <a:ahLst/>
              <a:cxnLst>
                <a:cxn ang="0">
                  <a:pos x="T0" y="T1"/>
                </a:cxn>
                <a:cxn ang="0">
                  <a:pos x="T2" y="T3"/>
                </a:cxn>
                <a:cxn ang="0">
                  <a:pos x="T4" y="T5"/>
                </a:cxn>
                <a:cxn ang="0">
                  <a:pos x="T6" y="T7"/>
                </a:cxn>
                <a:cxn ang="0">
                  <a:pos x="T8" y="T9"/>
                </a:cxn>
                <a:cxn ang="0">
                  <a:pos x="T10" y="T11"/>
                </a:cxn>
              </a:cxnLst>
              <a:rect l="0" t="0" r="r" b="b"/>
              <a:pathLst>
                <a:path w="165" h="147">
                  <a:moveTo>
                    <a:pt x="154" y="117"/>
                  </a:moveTo>
                  <a:cubicBezTo>
                    <a:pt x="154" y="117"/>
                    <a:pt x="165" y="84"/>
                    <a:pt x="156" y="59"/>
                  </a:cubicBezTo>
                  <a:cubicBezTo>
                    <a:pt x="147" y="34"/>
                    <a:pt x="104" y="0"/>
                    <a:pt x="52" y="29"/>
                  </a:cubicBezTo>
                  <a:cubicBezTo>
                    <a:pt x="0" y="57"/>
                    <a:pt x="18" y="114"/>
                    <a:pt x="33" y="129"/>
                  </a:cubicBezTo>
                  <a:cubicBezTo>
                    <a:pt x="45" y="141"/>
                    <a:pt x="100" y="147"/>
                    <a:pt x="95" y="100"/>
                  </a:cubicBezTo>
                  <a:cubicBezTo>
                    <a:pt x="91" y="54"/>
                    <a:pt x="153" y="52"/>
                    <a:pt x="154"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996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4"/>
            <a:ext cx="6073775" cy="6871063"/>
          </a:xfrm>
          <a:custGeom>
            <a:avLst/>
            <a:gdLst>
              <a:gd name="connsiteX0" fmla="*/ 0 w 6073775"/>
              <a:gd name="connsiteY0" fmla="*/ 0 h 6858000"/>
              <a:gd name="connsiteX1" fmla="*/ 6073775 w 6073775"/>
              <a:gd name="connsiteY1" fmla="*/ 0 h 6858000"/>
              <a:gd name="connsiteX2" fmla="*/ 6073775 w 6073775"/>
              <a:gd name="connsiteY2" fmla="*/ 6858000 h 6858000"/>
              <a:gd name="connsiteX3" fmla="*/ 0 w 6073775"/>
              <a:gd name="connsiteY3" fmla="*/ 6858000 h 6858000"/>
              <a:gd name="connsiteX4" fmla="*/ 0 w 6073775"/>
              <a:gd name="connsiteY4" fmla="*/ 0 h 6858000"/>
              <a:gd name="connsiteX0" fmla="*/ 0 w 6073775"/>
              <a:gd name="connsiteY0" fmla="*/ 13063 h 6871063"/>
              <a:gd name="connsiteX1" fmla="*/ 4127409 w 6073775"/>
              <a:gd name="connsiteY1" fmla="*/ 0 h 6871063"/>
              <a:gd name="connsiteX2" fmla="*/ 6073775 w 6073775"/>
              <a:gd name="connsiteY2" fmla="*/ 6871063 h 6871063"/>
              <a:gd name="connsiteX3" fmla="*/ 0 w 6073775"/>
              <a:gd name="connsiteY3" fmla="*/ 6871063 h 6871063"/>
              <a:gd name="connsiteX4" fmla="*/ 0 w 6073775"/>
              <a:gd name="connsiteY4" fmla="*/ 13063 h 6871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3775" h="6871063">
                <a:moveTo>
                  <a:pt x="0" y="13063"/>
                </a:moveTo>
                <a:lnTo>
                  <a:pt x="4127409" y="0"/>
                </a:lnTo>
                <a:lnTo>
                  <a:pt x="6073775" y="6871063"/>
                </a:lnTo>
                <a:lnTo>
                  <a:pt x="0" y="6871063"/>
                </a:lnTo>
                <a:lnTo>
                  <a:pt x="0" y="13063"/>
                </a:lnTo>
                <a:close/>
              </a:path>
            </a:pathLst>
          </a:custGeom>
        </p:spPr>
        <p:txBody>
          <a:bodyPr/>
          <a:lstStyle/>
          <a:p>
            <a:endParaRPr lang="id-ID"/>
          </a:p>
        </p:txBody>
      </p:sp>
    </p:spTree>
    <p:extLst>
      <p:ext uri="{BB962C8B-B14F-4D97-AF65-F5344CB8AC3E}">
        <p14:creationId xmlns:p14="http://schemas.microsoft.com/office/powerpoint/2010/main" val="7447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049485" y="1"/>
            <a:ext cx="8142515" cy="6858000"/>
          </a:xfrm>
          <a:prstGeom prst="parallelogram">
            <a:avLst>
              <a:gd name="adj" fmla="val 49554"/>
            </a:avLst>
          </a:prstGeom>
        </p:spPr>
        <p:txBody>
          <a:bodyPr/>
          <a:lstStyle/>
          <a:p>
            <a:endParaRPr lang="id-ID"/>
          </a:p>
        </p:txBody>
      </p:sp>
    </p:spTree>
    <p:extLst>
      <p:ext uri="{BB962C8B-B14F-4D97-AF65-F5344CB8AC3E}">
        <p14:creationId xmlns:p14="http://schemas.microsoft.com/office/powerpoint/2010/main" val="23928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391400" y="0"/>
            <a:ext cx="4800600" cy="6858000"/>
          </a:xfrm>
          <a:custGeom>
            <a:avLst/>
            <a:gdLst>
              <a:gd name="connsiteX0" fmla="*/ 0 w 6534150"/>
              <a:gd name="connsiteY0" fmla="*/ 0 h 6858000"/>
              <a:gd name="connsiteX1" fmla="*/ 6534150 w 6534150"/>
              <a:gd name="connsiteY1" fmla="*/ 0 h 6858000"/>
              <a:gd name="connsiteX2" fmla="*/ 6534150 w 6534150"/>
              <a:gd name="connsiteY2" fmla="*/ 6858000 h 6858000"/>
              <a:gd name="connsiteX3" fmla="*/ 0 w 6534150"/>
              <a:gd name="connsiteY3" fmla="*/ 6858000 h 6858000"/>
              <a:gd name="connsiteX4" fmla="*/ 0 w 6534150"/>
              <a:gd name="connsiteY4" fmla="*/ 0 h 6858000"/>
              <a:gd name="connsiteX0" fmla="*/ 0 w 6534150"/>
              <a:gd name="connsiteY0" fmla="*/ 0 h 6858000"/>
              <a:gd name="connsiteX1" fmla="*/ 6534150 w 6534150"/>
              <a:gd name="connsiteY1" fmla="*/ 0 h 6858000"/>
              <a:gd name="connsiteX2" fmla="*/ 6534150 w 6534150"/>
              <a:gd name="connsiteY2" fmla="*/ 6858000 h 6858000"/>
              <a:gd name="connsiteX3" fmla="*/ 0 w 6534150"/>
              <a:gd name="connsiteY3" fmla="*/ 0 h 6858000"/>
            </a:gdLst>
            <a:ahLst/>
            <a:cxnLst>
              <a:cxn ang="0">
                <a:pos x="connsiteX0" y="connsiteY0"/>
              </a:cxn>
              <a:cxn ang="0">
                <a:pos x="connsiteX1" y="connsiteY1"/>
              </a:cxn>
              <a:cxn ang="0">
                <a:pos x="connsiteX2" y="connsiteY2"/>
              </a:cxn>
              <a:cxn ang="0">
                <a:pos x="connsiteX3" y="connsiteY3"/>
              </a:cxn>
            </a:cxnLst>
            <a:rect l="l" t="t" r="r" b="b"/>
            <a:pathLst>
              <a:path w="6534150" h="6858000">
                <a:moveTo>
                  <a:pt x="0" y="0"/>
                </a:moveTo>
                <a:lnTo>
                  <a:pt x="6534150" y="0"/>
                </a:lnTo>
                <a:lnTo>
                  <a:pt x="6534150" y="6858000"/>
                </a:lnTo>
                <a:lnTo>
                  <a:pt x="0" y="0"/>
                </a:lnTo>
                <a:close/>
              </a:path>
            </a:pathLst>
          </a:custGeom>
        </p:spPr>
        <p:txBody>
          <a:bodyPr/>
          <a:lstStyle/>
          <a:p>
            <a:endParaRPr lang="id-ID"/>
          </a:p>
        </p:txBody>
      </p:sp>
      <p:sp>
        <p:nvSpPr>
          <p:cNvPr id="12" name="Picture Placeholder 11"/>
          <p:cNvSpPr>
            <a:spLocks noGrp="1"/>
          </p:cNvSpPr>
          <p:nvPr>
            <p:ph type="pic" sz="quarter" idx="13"/>
          </p:nvPr>
        </p:nvSpPr>
        <p:spPr>
          <a:xfrm>
            <a:off x="0" y="0"/>
            <a:ext cx="4800600" cy="6858000"/>
          </a:xfrm>
          <a:custGeom>
            <a:avLst/>
            <a:gdLst>
              <a:gd name="connsiteX0" fmla="*/ 0 w 4800600"/>
              <a:gd name="connsiteY0" fmla="*/ 0 h 6858000"/>
              <a:gd name="connsiteX1" fmla="*/ 4800600 w 4800600"/>
              <a:gd name="connsiteY1" fmla="*/ 0 h 6858000"/>
              <a:gd name="connsiteX2" fmla="*/ 4800600 w 4800600"/>
              <a:gd name="connsiteY2" fmla="*/ 6858000 h 6858000"/>
              <a:gd name="connsiteX3" fmla="*/ 0 w 4800600"/>
              <a:gd name="connsiteY3" fmla="*/ 6858000 h 6858000"/>
              <a:gd name="connsiteX4" fmla="*/ 0 w 4800600"/>
              <a:gd name="connsiteY4" fmla="*/ 0 h 6858000"/>
              <a:gd name="connsiteX0" fmla="*/ 0 w 4800600"/>
              <a:gd name="connsiteY0" fmla="*/ 0 h 6858000"/>
              <a:gd name="connsiteX1" fmla="*/ 4800600 w 4800600"/>
              <a:gd name="connsiteY1" fmla="*/ 6858000 h 6858000"/>
              <a:gd name="connsiteX2" fmla="*/ 0 w 4800600"/>
              <a:gd name="connsiteY2" fmla="*/ 6858000 h 6858000"/>
              <a:gd name="connsiteX3" fmla="*/ 0 w 4800600"/>
              <a:gd name="connsiteY3" fmla="*/ 0 h 6858000"/>
            </a:gdLst>
            <a:ahLst/>
            <a:cxnLst>
              <a:cxn ang="0">
                <a:pos x="connsiteX0" y="connsiteY0"/>
              </a:cxn>
              <a:cxn ang="0">
                <a:pos x="connsiteX1" y="connsiteY1"/>
              </a:cxn>
              <a:cxn ang="0">
                <a:pos x="connsiteX2" y="connsiteY2"/>
              </a:cxn>
              <a:cxn ang="0">
                <a:pos x="connsiteX3" y="connsiteY3"/>
              </a:cxn>
            </a:cxnLst>
            <a:rect l="l" t="t" r="r" b="b"/>
            <a:pathLst>
              <a:path w="4800600" h="6858000">
                <a:moveTo>
                  <a:pt x="0" y="0"/>
                </a:moveTo>
                <a:lnTo>
                  <a:pt x="4800600" y="6858000"/>
                </a:lnTo>
                <a:lnTo>
                  <a:pt x="0" y="6858000"/>
                </a:lnTo>
                <a:lnTo>
                  <a:pt x="0" y="0"/>
                </a:lnTo>
                <a:close/>
              </a:path>
            </a:pathLst>
          </a:custGeom>
        </p:spPr>
        <p:txBody>
          <a:bodyPr/>
          <a:lstStyle/>
          <a:p>
            <a:endParaRPr lang="id-ID"/>
          </a:p>
        </p:txBody>
      </p:sp>
    </p:spTree>
    <p:extLst>
      <p:ext uri="{BB962C8B-B14F-4D97-AF65-F5344CB8AC3E}">
        <p14:creationId xmlns:p14="http://schemas.microsoft.com/office/powerpoint/2010/main" val="11388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252768" y="19050"/>
            <a:ext cx="5676900" cy="6858000"/>
          </a:xfrm>
          <a:prstGeom prst="parallelogram">
            <a:avLst>
              <a:gd name="adj" fmla="val 35738"/>
            </a:avLst>
          </a:prstGeom>
        </p:spPr>
        <p:txBody>
          <a:bodyPr/>
          <a:lstStyle/>
          <a:p>
            <a:endParaRPr lang="id-ID"/>
          </a:p>
        </p:txBody>
      </p:sp>
      <p:sp>
        <p:nvSpPr>
          <p:cNvPr id="8" name="Picture Placeholder 6"/>
          <p:cNvSpPr>
            <a:spLocks noGrp="1"/>
          </p:cNvSpPr>
          <p:nvPr>
            <p:ph type="pic" sz="quarter" idx="11"/>
          </p:nvPr>
        </p:nvSpPr>
        <p:spPr>
          <a:xfrm>
            <a:off x="0" y="0"/>
            <a:ext cx="4005368" cy="4838700"/>
          </a:xfrm>
          <a:prstGeom prst="parallelogram">
            <a:avLst>
              <a:gd name="adj" fmla="val 35738"/>
            </a:avLst>
          </a:prstGeom>
        </p:spPr>
        <p:txBody>
          <a:bodyPr/>
          <a:lstStyle/>
          <a:p>
            <a:endParaRPr lang="id-ID"/>
          </a:p>
        </p:txBody>
      </p:sp>
    </p:spTree>
    <p:extLst>
      <p:ext uri="{BB962C8B-B14F-4D97-AF65-F5344CB8AC3E}">
        <p14:creationId xmlns:p14="http://schemas.microsoft.com/office/powerpoint/2010/main" val="737919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76650" y="-12700"/>
            <a:ext cx="8515350" cy="6870700"/>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 name="connsiteX4" fmla="*/ 0 w 5143500"/>
              <a:gd name="connsiteY4" fmla="*/ 0 h 6858000"/>
              <a:gd name="connsiteX0" fmla="*/ 297180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 name="connsiteX4" fmla="*/ 2971800 w 5143500"/>
              <a:gd name="connsiteY4" fmla="*/ 0 h 6858000"/>
              <a:gd name="connsiteX0" fmla="*/ 2464218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 name="connsiteX4" fmla="*/ 2464218 w 5143500"/>
              <a:gd name="connsiteY4" fmla="*/ 0 h 6858000"/>
              <a:gd name="connsiteX0" fmla="*/ 2138877 w 5143500"/>
              <a:gd name="connsiteY0" fmla="*/ 0 h 6896100"/>
              <a:gd name="connsiteX1" fmla="*/ 5143500 w 5143500"/>
              <a:gd name="connsiteY1" fmla="*/ 38100 h 6896100"/>
              <a:gd name="connsiteX2" fmla="*/ 5143500 w 5143500"/>
              <a:gd name="connsiteY2" fmla="*/ 6896100 h 6896100"/>
              <a:gd name="connsiteX3" fmla="*/ 0 w 5143500"/>
              <a:gd name="connsiteY3" fmla="*/ 6896100 h 6896100"/>
              <a:gd name="connsiteX4" fmla="*/ 2138877 w 5143500"/>
              <a:gd name="connsiteY4" fmla="*/ 0 h 6896100"/>
              <a:gd name="connsiteX0" fmla="*/ 2240419 w 5143500"/>
              <a:gd name="connsiteY0" fmla="*/ 0 h 6870700"/>
              <a:gd name="connsiteX1" fmla="*/ 5143500 w 5143500"/>
              <a:gd name="connsiteY1" fmla="*/ 12700 h 6870700"/>
              <a:gd name="connsiteX2" fmla="*/ 5143500 w 5143500"/>
              <a:gd name="connsiteY2" fmla="*/ 6870700 h 6870700"/>
              <a:gd name="connsiteX3" fmla="*/ 0 w 5143500"/>
              <a:gd name="connsiteY3" fmla="*/ 6870700 h 6870700"/>
              <a:gd name="connsiteX4" fmla="*/ 2240419 w 51435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70700">
                <a:moveTo>
                  <a:pt x="2240419" y="0"/>
                </a:moveTo>
                <a:lnTo>
                  <a:pt x="5143500" y="12700"/>
                </a:lnTo>
                <a:lnTo>
                  <a:pt x="5143500" y="6870700"/>
                </a:lnTo>
                <a:lnTo>
                  <a:pt x="0" y="6870700"/>
                </a:lnTo>
                <a:lnTo>
                  <a:pt x="2240419" y="0"/>
                </a:lnTo>
                <a:close/>
              </a:path>
            </a:pathLst>
          </a:custGeom>
        </p:spPr>
        <p:txBody>
          <a:bodyPr/>
          <a:lstStyle/>
          <a:p>
            <a:endParaRPr lang="id-ID"/>
          </a:p>
        </p:txBody>
      </p:sp>
    </p:spTree>
    <p:extLst>
      <p:ext uri="{BB962C8B-B14F-4D97-AF65-F5344CB8AC3E}">
        <p14:creationId xmlns:p14="http://schemas.microsoft.com/office/powerpoint/2010/main" val="350281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61401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6"/>
          <p:cNvSpPr>
            <a:spLocks noGrp="1"/>
          </p:cNvSpPr>
          <p:nvPr>
            <p:ph type="pic" sz="quarter" idx="21"/>
          </p:nvPr>
        </p:nvSpPr>
        <p:spPr>
          <a:xfrm>
            <a:off x="788292" y="3719243"/>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7" name="Picture Placeholder 6"/>
          <p:cNvSpPr>
            <a:spLocks noGrp="1"/>
          </p:cNvSpPr>
          <p:nvPr>
            <p:ph type="pic" sz="quarter" idx="15"/>
          </p:nvPr>
        </p:nvSpPr>
        <p:spPr>
          <a:xfrm>
            <a:off x="3523603" y="1108388"/>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8" name="Picture Placeholder 6"/>
          <p:cNvSpPr>
            <a:spLocks noGrp="1"/>
          </p:cNvSpPr>
          <p:nvPr>
            <p:ph type="pic" sz="quarter" idx="16"/>
          </p:nvPr>
        </p:nvSpPr>
        <p:spPr>
          <a:xfrm>
            <a:off x="6258914" y="1108387"/>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9" name="Picture Placeholder 6"/>
          <p:cNvSpPr>
            <a:spLocks noGrp="1"/>
          </p:cNvSpPr>
          <p:nvPr>
            <p:ph type="pic" sz="quarter" idx="17"/>
          </p:nvPr>
        </p:nvSpPr>
        <p:spPr>
          <a:xfrm>
            <a:off x="8994224" y="1108386"/>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10" name="Picture Placeholder 6"/>
          <p:cNvSpPr>
            <a:spLocks noGrp="1"/>
          </p:cNvSpPr>
          <p:nvPr>
            <p:ph type="pic" sz="quarter" idx="18"/>
          </p:nvPr>
        </p:nvSpPr>
        <p:spPr>
          <a:xfrm>
            <a:off x="3523603" y="3719245"/>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11" name="Picture Placeholder 6"/>
          <p:cNvSpPr>
            <a:spLocks noGrp="1"/>
          </p:cNvSpPr>
          <p:nvPr>
            <p:ph type="pic" sz="quarter" idx="19"/>
          </p:nvPr>
        </p:nvSpPr>
        <p:spPr>
          <a:xfrm>
            <a:off x="6258914" y="3719244"/>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12" name="Picture Placeholder 6"/>
          <p:cNvSpPr>
            <a:spLocks noGrp="1"/>
          </p:cNvSpPr>
          <p:nvPr>
            <p:ph type="pic" sz="quarter" idx="20"/>
          </p:nvPr>
        </p:nvSpPr>
        <p:spPr>
          <a:xfrm>
            <a:off x="8994224" y="3719243"/>
            <a:ext cx="2353546" cy="1775243"/>
          </a:xfrm>
          <a:prstGeom prst="rect">
            <a:avLst/>
          </a:prstGeom>
        </p:spPr>
        <p:txBody>
          <a:bodyPr/>
          <a:lstStyle>
            <a:lvl1pPr marL="0" indent="0">
              <a:buNone/>
              <a:defRPr sz="1200">
                <a:solidFill>
                  <a:schemeClr val="tx1"/>
                </a:solidFill>
              </a:defRPr>
            </a:lvl1pPr>
          </a:lstStyle>
          <a:p>
            <a:endParaRPr lang="id-ID" dirty="0"/>
          </a:p>
        </p:txBody>
      </p:sp>
    </p:spTree>
    <p:extLst>
      <p:ext uri="{BB962C8B-B14F-4D97-AF65-F5344CB8AC3E}">
        <p14:creationId xmlns:p14="http://schemas.microsoft.com/office/powerpoint/2010/main" val="375136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427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247996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2479964 w 12192000"/>
              <a:gd name="connsiteY4" fmla="*/ 0 h 6858000"/>
              <a:gd name="connsiteX0" fmla="*/ 247996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080655 w 12192000"/>
              <a:gd name="connsiteY4" fmla="*/ 3837709 h 6858000"/>
              <a:gd name="connsiteX5" fmla="*/ 2479964 w 12192000"/>
              <a:gd name="connsiteY5" fmla="*/ 0 h 6858000"/>
              <a:gd name="connsiteX0" fmla="*/ 247996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 w 12192000"/>
              <a:gd name="connsiteY4" fmla="*/ 3643745 h 6858000"/>
              <a:gd name="connsiteX5" fmla="*/ 2479964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2479964" y="0"/>
                </a:moveTo>
                <a:lnTo>
                  <a:pt x="12192000" y="0"/>
                </a:lnTo>
                <a:lnTo>
                  <a:pt x="12192000" y="6858000"/>
                </a:lnTo>
                <a:lnTo>
                  <a:pt x="0" y="6858000"/>
                </a:lnTo>
                <a:cubicBezTo>
                  <a:pt x="0" y="5786582"/>
                  <a:pt x="1" y="4715163"/>
                  <a:pt x="1" y="3643745"/>
                </a:cubicBezTo>
                <a:lnTo>
                  <a:pt x="2479964" y="0"/>
                </a:lnTo>
                <a:close/>
              </a:path>
            </a:pathLst>
          </a:custGeom>
        </p:spPr>
        <p:txBody>
          <a:bodyPr/>
          <a:lstStyle/>
          <a:p>
            <a:endParaRPr lang="id-ID"/>
          </a:p>
        </p:txBody>
      </p:sp>
    </p:spTree>
    <p:extLst>
      <p:ext uri="{BB962C8B-B14F-4D97-AF65-F5344CB8AC3E}">
        <p14:creationId xmlns:p14="http://schemas.microsoft.com/office/powerpoint/2010/main" val="1399823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838950" cy="6865620"/>
          </a:xfrm>
          <a:custGeom>
            <a:avLst/>
            <a:gdLst>
              <a:gd name="connsiteX0" fmla="*/ 0 w 6838950"/>
              <a:gd name="connsiteY0" fmla="*/ 0 h 6858000"/>
              <a:gd name="connsiteX1" fmla="*/ 6838950 w 6838950"/>
              <a:gd name="connsiteY1" fmla="*/ 0 h 6858000"/>
              <a:gd name="connsiteX2" fmla="*/ 6838950 w 6838950"/>
              <a:gd name="connsiteY2" fmla="*/ 6858000 h 6858000"/>
              <a:gd name="connsiteX3" fmla="*/ 0 w 6838950"/>
              <a:gd name="connsiteY3" fmla="*/ 6858000 h 6858000"/>
              <a:gd name="connsiteX4" fmla="*/ 0 w 6838950"/>
              <a:gd name="connsiteY4" fmla="*/ 0 h 6858000"/>
              <a:gd name="connsiteX0" fmla="*/ 0 w 6838950"/>
              <a:gd name="connsiteY0" fmla="*/ 0 h 6858000"/>
              <a:gd name="connsiteX1" fmla="*/ 6838950 w 6838950"/>
              <a:gd name="connsiteY1" fmla="*/ 0 h 6858000"/>
              <a:gd name="connsiteX2" fmla="*/ 4123459 w 6838950"/>
              <a:gd name="connsiteY2" fmla="*/ 6858000 h 6858000"/>
              <a:gd name="connsiteX3" fmla="*/ 0 w 6838950"/>
              <a:gd name="connsiteY3" fmla="*/ 6858000 h 6858000"/>
              <a:gd name="connsiteX4" fmla="*/ 0 w 6838950"/>
              <a:gd name="connsiteY4" fmla="*/ 0 h 6858000"/>
              <a:gd name="connsiteX0" fmla="*/ 0 w 6838950"/>
              <a:gd name="connsiteY0" fmla="*/ 0 h 6858000"/>
              <a:gd name="connsiteX1" fmla="*/ 6838950 w 6838950"/>
              <a:gd name="connsiteY1" fmla="*/ 0 h 6858000"/>
              <a:gd name="connsiteX2" fmla="*/ 4016779 w 6838950"/>
              <a:gd name="connsiteY2" fmla="*/ 6576060 h 6858000"/>
              <a:gd name="connsiteX3" fmla="*/ 0 w 6838950"/>
              <a:gd name="connsiteY3" fmla="*/ 6858000 h 6858000"/>
              <a:gd name="connsiteX4" fmla="*/ 0 w 6838950"/>
              <a:gd name="connsiteY4" fmla="*/ 0 h 6858000"/>
              <a:gd name="connsiteX0" fmla="*/ 0 w 6838950"/>
              <a:gd name="connsiteY0" fmla="*/ 0 h 6865620"/>
              <a:gd name="connsiteX1" fmla="*/ 6838950 w 6838950"/>
              <a:gd name="connsiteY1" fmla="*/ 0 h 6865620"/>
              <a:gd name="connsiteX2" fmla="*/ 4062499 w 6838950"/>
              <a:gd name="connsiteY2" fmla="*/ 6865620 h 6865620"/>
              <a:gd name="connsiteX3" fmla="*/ 0 w 6838950"/>
              <a:gd name="connsiteY3" fmla="*/ 6858000 h 6865620"/>
              <a:gd name="connsiteX4" fmla="*/ 0 w 683895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50" h="6865620">
                <a:moveTo>
                  <a:pt x="0" y="0"/>
                </a:moveTo>
                <a:lnTo>
                  <a:pt x="6838950" y="0"/>
                </a:lnTo>
                <a:lnTo>
                  <a:pt x="4062499" y="6865620"/>
                </a:lnTo>
                <a:lnTo>
                  <a:pt x="0" y="6858000"/>
                </a:lnTo>
                <a:lnTo>
                  <a:pt x="0" y="0"/>
                </a:lnTo>
                <a:close/>
              </a:path>
            </a:pathLst>
          </a:custGeom>
        </p:spPr>
        <p:txBody>
          <a:bodyPr/>
          <a:lstStyle/>
          <a:p>
            <a:endParaRPr lang="id-ID"/>
          </a:p>
        </p:txBody>
      </p:sp>
    </p:spTree>
    <p:extLst>
      <p:ext uri="{BB962C8B-B14F-4D97-AF65-F5344CB8AC3E}">
        <p14:creationId xmlns:p14="http://schemas.microsoft.com/office/powerpoint/2010/main" val="949733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6858000"/>
                </a:moveTo>
                <a:lnTo>
                  <a:pt x="12192000" y="0"/>
                </a:lnTo>
                <a:lnTo>
                  <a:pt x="12192000" y="6858000"/>
                </a:lnTo>
                <a:lnTo>
                  <a:pt x="0" y="6858000"/>
                </a:lnTo>
                <a:close/>
              </a:path>
            </a:pathLst>
          </a:custGeom>
        </p:spPr>
        <p:txBody>
          <a:bodyPr/>
          <a:lstStyle/>
          <a:p>
            <a:endParaRPr lang="id-ID"/>
          </a:p>
        </p:txBody>
      </p:sp>
      <p:sp>
        <p:nvSpPr>
          <p:cNvPr id="9" name="Picture Placeholder 8"/>
          <p:cNvSpPr>
            <a:spLocks noGrp="1"/>
          </p:cNvSpPr>
          <p:nvPr>
            <p:ph type="pic" sz="quarter" idx="1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0 w 12192000"/>
              <a:gd name="connsiteY2" fmla="*/ 6858000 h 6858000"/>
              <a:gd name="connsiteX3" fmla="*/ 0 w 12192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0" y="6858000"/>
                </a:lnTo>
                <a:lnTo>
                  <a:pt x="0" y="0"/>
                </a:lnTo>
                <a:close/>
              </a:path>
            </a:pathLst>
          </a:custGeom>
        </p:spPr>
        <p:txBody>
          <a:bodyPr/>
          <a:lstStyle/>
          <a:p>
            <a:endParaRPr lang="id-ID"/>
          </a:p>
        </p:txBody>
      </p:sp>
    </p:spTree>
    <p:extLst>
      <p:ext uri="{BB962C8B-B14F-4D97-AF65-F5344CB8AC3E}">
        <p14:creationId xmlns:p14="http://schemas.microsoft.com/office/powerpoint/2010/main" val="3553840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086100"/>
            <a:ext cx="6243774" cy="3771899"/>
          </a:xfrm>
          <a:prstGeom prst="parallelogram">
            <a:avLst>
              <a:gd name="adj" fmla="val 56708"/>
            </a:avLst>
          </a:prstGeom>
        </p:spPr>
        <p:txBody>
          <a:bodyPr/>
          <a:lstStyle/>
          <a:p>
            <a:endParaRPr lang="id-ID"/>
          </a:p>
        </p:txBody>
      </p:sp>
      <p:sp>
        <p:nvSpPr>
          <p:cNvPr id="8" name="Picture Placeholder 6"/>
          <p:cNvSpPr>
            <a:spLocks noGrp="1"/>
          </p:cNvSpPr>
          <p:nvPr>
            <p:ph type="pic" sz="quarter" idx="11"/>
          </p:nvPr>
        </p:nvSpPr>
        <p:spPr>
          <a:xfrm>
            <a:off x="6038884" y="0"/>
            <a:ext cx="6153115" cy="3717131"/>
          </a:xfrm>
          <a:prstGeom prst="parallelogram">
            <a:avLst>
              <a:gd name="adj" fmla="val 58253"/>
            </a:avLst>
          </a:prstGeom>
        </p:spPr>
        <p:txBody>
          <a:bodyPr/>
          <a:lstStyle/>
          <a:p>
            <a:endParaRPr lang="id-ID"/>
          </a:p>
        </p:txBody>
      </p:sp>
    </p:spTree>
    <p:extLst>
      <p:ext uri="{BB962C8B-B14F-4D97-AF65-F5344CB8AC3E}">
        <p14:creationId xmlns:p14="http://schemas.microsoft.com/office/powerpoint/2010/main" val="2367513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657350"/>
            <a:ext cx="12192000" cy="2895600"/>
          </a:xfrm>
        </p:spPr>
        <p:txBody>
          <a:bodyPr/>
          <a:lstStyle/>
          <a:p>
            <a:endParaRPr lang="id-ID"/>
          </a:p>
        </p:txBody>
      </p:sp>
    </p:spTree>
    <p:extLst>
      <p:ext uri="{BB962C8B-B14F-4D97-AF65-F5344CB8AC3E}">
        <p14:creationId xmlns:p14="http://schemas.microsoft.com/office/powerpoint/2010/main" val="1995420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381125" y="2235200"/>
            <a:ext cx="10810875" cy="2888344"/>
          </a:xfrm>
        </p:spPr>
        <p:txBody>
          <a:bodyPr/>
          <a:lstStyle/>
          <a:p>
            <a:endParaRPr lang="id-ID"/>
          </a:p>
        </p:txBody>
      </p:sp>
    </p:spTree>
    <p:extLst>
      <p:ext uri="{BB962C8B-B14F-4D97-AF65-F5344CB8AC3E}">
        <p14:creationId xmlns:p14="http://schemas.microsoft.com/office/powerpoint/2010/main" val="1908077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631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341257" y="-1"/>
            <a:ext cx="6850744" cy="6858001"/>
          </a:xfrm>
          <a:custGeom>
            <a:avLst/>
            <a:gdLst>
              <a:gd name="connsiteX0" fmla="*/ 0 w 5994400"/>
              <a:gd name="connsiteY0" fmla="*/ 0 h 6858001"/>
              <a:gd name="connsiteX1" fmla="*/ 5994400 w 5994400"/>
              <a:gd name="connsiteY1" fmla="*/ 0 h 6858001"/>
              <a:gd name="connsiteX2" fmla="*/ 5994400 w 5994400"/>
              <a:gd name="connsiteY2" fmla="*/ 6858001 h 6858001"/>
              <a:gd name="connsiteX3" fmla="*/ 0 w 5994400"/>
              <a:gd name="connsiteY3" fmla="*/ 6858001 h 6858001"/>
              <a:gd name="connsiteX4" fmla="*/ 0 w 5994400"/>
              <a:gd name="connsiteY4" fmla="*/ 0 h 6858001"/>
              <a:gd name="connsiteX0" fmla="*/ 0 w 5994400"/>
              <a:gd name="connsiteY0" fmla="*/ 6858001 h 6858001"/>
              <a:gd name="connsiteX1" fmla="*/ 5994400 w 5994400"/>
              <a:gd name="connsiteY1" fmla="*/ 0 h 6858001"/>
              <a:gd name="connsiteX2" fmla="*/ 5994400 w 5994400"/>
              <a:gd name="connsiteY2" fmla="*/ 6858001 h 6858001"/>
              <a:gd name="connsiteX3" fmla="*/ 0 w 59944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994400" h="6858001">
                <a:moveTo>
                  <a:pt x="0" y="6858001"/>
                </a:moveTo>
                <a:lnTo>
                  <a:pt x="5994400" y="0"/>
                </a:lnTo>
                <a:lnTo>
                  <a:pt x="5994400" y="6858001"/>
                </a:lnTo>
                <a:lnTo>
                  <a:pt x="0" y="6858001"/>
                </a:lnTo>
                <a:close/>
              </a:path>
            </a:pathLst>
          </a:custGeom>
        </p:spPr>
        <p:txBody>
          <a:bodyPr/>
          <a:lstStyle/>
          <a:p>
            <a:endParaRPr lang="id-ID"/>
          </a:p>
        </p:txBody>
      </p:sp>
    </p:spTree>
    <p:extLst>
      <p:ext uri="{BB962C8B-B14F-4D97-AF65-F5344CB8AC3E}">
        <p14:creationId xmlns:p14="http://schemas.microsoft.com/office/powerpoint/2010/main" val="1637605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200659" cy="4248150"/>
          </a:xfrm>
          <a:custGeom>
            <a:avLst/>
            <a:gdLst>
              <a:gd name="connsiteX0" fmla="*/ 0 w 12192000"/>
              <a:gd name="connsiteY0" fmla="*/ 0 h 4248150"/>
              <a:gd name="connsiteX1" fmla="*/ 12192000 w 12192000"/>
              <a:gd name="connsiteY1" fmla="*/ 0 h 4248150"/>
              <a:gd name="connsiteX2" fmla="*/ 12192000 w 12192000"/>
              <a:gd name="connsiteY2" fmla="*/ 4248150 h 4248150"/>
              <a:gd name="connsiteX3" fmla="*/ 0 w 12192000"/>
              <a:gd name="connsiteY3" fmla="*/ 4248150 h 4248150"/>
              <a:gd name="connsiteX4" fmla="*/ 0 w 12192000"/>
              <a:gd name="connsiteY4" fmla="*/ 0 h 4248150"/>
              <a:gd name="connsiteX0" fmla="*/ 0 w 12192000"/>
              <a:gd name="connsiteY0" fmla="*/ 0 h 4248150"/>
              <a:gd name="connsiteX1" fmla="*/ 12192000 w 12192000"/>
              <a:gd name="connsiteY1" fmla="*/ 0 h 4248150"/>
              <a:gd name="connsiteX2" fmla="*/ 12172950 w 12192000"/>
              <a:gd name="connsiteY2" fmla="*/ 2190750 h 4248150"/>
              <a:gd name="connsiteX3" fmla="*/ 0 w 12192000"/>
              <a:gd name="connsiteY3" fmla="*/ 4248150 h 4248150"/>
              <a:gd name="connsiteX4" fmla="*/ 0 w 12192000"/>
              <a:gd name="connsiteY4" fmla="*/ 0 h 4248150"/>
              <a:gd name="connsiteX0" fmla="*/ 0 w 12200659"/>
              <a:gd name="connsiteY0" fmla="*/ 0 h 4248150"/>
              <a:gd name="connsiteX1" fmla="*/ 12192000 w 12200659"/>
              <a:gd name="connsiteY1" fmla="*/ 0 h 4248150"/>
              <a:gd name="connsiteX2" fmla="*/ 12200659 w 12200659"/>
              <a:gd name="connsiteY2" fmla="*/ 2163041 h 4248150"/>
              <a:gd name="connsiteX3" fmla="*/ 0 w 12200659"/>
              <a:gd name="connsiteY3" fmla="*/ 4248150 h 4248150"/>
              <a:gd name="connsiteX4" fmla="*/ 0 w 12200659"/>
              <a:gd name="connsiteY4" fmla="*/ 0 h 424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659" h="4248150">
                <a:moveTo>
                  <a:pt x="0" y="0"/>
                </a:moveTo>
                <a:lnTo>
                  <a:pt x="12192000" y="0"/>
                </a:lnTo>
                <a:cubicBezTo>
                  <a:pt x="12194886" y="721014"/>
                  <a:pt x="12197773" y="1442027"/>
                  <a:pt x="12200659" y="2163041"/>
                </a:cubicBezTo>
                <a:lnTo>
                  <a:pt x="0" y="4248150"/>
                </a:lnTo>
                <a:lnTo>
                  <a:pt x="0" y="0"/>
                </a:lnTo>
                <a:close/>
              </a:path>
            </a:pathLst>
          </a:custGeom>
        </p:spPr>
        <p:txBody>
          <a:bodyPr/>
          <a:lstStyle/>
          <a:p>
            <a:endParaRPr lang="id-ID"/>
          </a:p>
        </p:txBody>
      </p:sp>
    </p:spTree>
    <p:extLst>
      <p:ext uri="{BB962C8B-B14F-4D97-AF65-F5344CB8AC3E}">
        <p14:creationId xmlns:p14="http://schemas.microsoft.com/office/powerpoint/2010/main" val="288863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12192000" cy="6858000"/>
          </a:xfrm>
          <a:prstGeom prst="parallelogram">
            <a:avLst>
              <a:gd name="adj" fmla="val 73042"/>
            </a:avLst>
          </a:prstGeom>
        </p:spPr>
        <p:txBody>
          <a:bodyPr/>
          <a:lstStyle/>
          <a:p>
            <a:endParaRPr lang="id-ID"/>
          </a:p>
        </p:txBody>
      </p:sp>
    </p:spTree>
    <p:extLst>
      <p:ext uri="{BB962C8B-B14F-4D97-AF65-F5344CB8AC3E}">
        <p14:creationId xmlns:p14="http://schemas.microsoft.com/office/powerpoint/2010/main" val="14053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705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
          <p:cNvSpPr>
            <a:spLocks noGrp="1" noTextEdit="1"/>
          </p:cNvSpPr>
          <p:nvPr>
            <p:ph type="pic" sz="quarter" idx="10"/>
          </p:nvPr>
        </p:nvSpPr>
        <p:spPr>
          <a:xfrm>
            <a:off x="7287788" y="0"/>
            <a:ext cx="4656562" cy="6858000"/>
          </a:xfrm>
          <a:custGeom>
            <a:avLst/>
            <a:gdLst>
              <a:gd name="T0" fmla="*/ 2630665 w 5245953"/>
              <a:gd name="T1" fmla="*/ 1179 h 7724425"/>
              <a:gd name="T2" fmla="*/ 2922127 w 5245953"/>
              <a:gd name="T3" fmla="*/ 24618 h 7724425"/>
              <a:gd name="T4" fmla="*/ 3779697 w 5245953"/>
              <a:gd name="T5" fmla="*/ 392243 h 7724425"/>
              <a:gd name="T6" fmla="*/ 4366188 w 5245953"/>
              <a:gd name="T7" fmla="*/ 893340 h 7724425"/>
              <a:gd name="T8" fmla="*/ 4792433 w 5245953"/>
              <a:gd name="T9" fmla="*/ 1074382 h 7724425"/>
              <a:gd name="T10" fmla="*/ 5122623 w 5245953"/>
              <a:gd name="T11" fmla="*/ 1570398 h 7724425"/>
              <a:gd name="T12" fmla="*/ 5138785 w 5245953"/>
              <a:gd name="T13" fmla="*/ 2071034 h 7724425"/>
              <a:gd name="T14" fmla="*/ 5229299 w 5245953"/>
              <a:gd name="T15" fmla="*/ 2396170 h 7724425"/>
              <a:gd name="T16" fmla="*/ 5069515 w 5245953"/>
              <a:gd name="T17" fmla="*/ 2635865 h 7724425"/>
              <a:gd name="T18" fmla="*/ 5026567 w 5245953"/>
              <a:gd name="T19" fmla="*/ 2977165 h 7724425"/>
              <a:gd name="T20" fmla="*/ 4888026 w 5245953"/>
              <a:gd name="T21" fmla="*/ 3648220 h 7724425"/>
              <a:gd name="T22" fmla="*/ 4291375 w 5245953"/>
              <a:gd name="T23" fmla="*/ 4201967 h 7724425"/>
              <a:gd name="T24" fmla="*/ 3790781 w 5245953"/>
              <a:gd name="T25" fmla="*/ 4473991 h 7724425"/>
              <a:gd name="T26" fmla="*/ 3678562 w 5245953"/>
              <a:gd name="T27" fmla="*/ 4910892 h 7724425"/>
              <a:gd name="T28" fmla="*/ 3753374 w 5245953"/>
              <a:gd name="T29" fmla="*/ 5358416 h 7724425"/>
              <a:gd name="T30" fmla="*/ 3976887 w 5245953"/>
              <a:gd name="T31" fmla="*/ 5885838 h 7724425"/>
              <a:gd name="T32" fmla="*/ 4232727 w 5245953"/>
              <a:gd name="T33" fmla="*/ 6493620 h 7724425"/>
              <a:gd name="T34" fmla="*/ 4318161 w 5245953"/>
              <a:gd name="T35" fmla="*/ 7069074 h 7724425"/>
              <a:gd name="T36" fmla="*/ 4328782 w 5245953"/>
              <a:gd name="T37" fmla="*/ 7724425 h 7724425"/>
              <a:gd name="T38" fmla="*/ 338335 w 5245953"/>
              <a:gd name="T39" fmla="*/ 7724425 h 7724425"/>
              <a:gd name="T40" fmla="*/ 626039 w 5245953"/>
              <a:gd name="T41" fmla="*/ 7276902 h 7724425"/>
              <a:gd name="T42" fmla="*/ 1062906 w 5245953"/>
              <a:gd name="T43" fmla="*/ 6621550 h 7724425"/>
              <a:gd name="T44" fmla="*/ 1611529 w 5245953"/>
              <a:gd name="T45" fmla="*/ 6152320 h 7724425"/>
              <a:gd name="T46" fmla="*/ 1851666 w 5245953"/>
              <a:gd name="T47" fmla="*/ 6046096 h 7724425"/>
              <a:gd name="T48" fmla="*/ 1776854 w 5245953"/>
              <a:gd name="T49" fmla="*/ 5710338 h 7724425"/>
              <a:gd name="T50" fmla="*/ 1627692 w 5245953"/>
              <a:gd name="T51" fmla="*/ 5347793 h 7724425"/>
              <a:gd name="T52" fmla="*/ 1467908 w 5245953"/>
              <a:gd name="T53" fmla="*/ 5022658 h 7724425"/>
              <a:gd name="T54" fmla="*/ 1206527 w 5245953"/>
              <a:gd name="T55" fmla="*/ 5033280 h 7724425"/>
              <a:gd name="T56" fmla="*/ 732716 w 5245953"/>
              <a:gd name="T57" fmla="*/ 5049444 h 7724425"/>
              <a:gd name="T58" fmla="*/ 556768 w 5245953"/>
              <a:gd name="T59" fmla="*/ 4841616 h 7724425"/>
              <a:gd name="T60" fmla="*/ 551689 w 5245953"/>
              <a:gd name="T61" fmla="*/ 4633788 h 7724425"/>
              <a:gd name="T62" fmla="*/ 396984 w 5245953"/>
              <a:gd name="T63" fmla="*/ 4500316 h 7724425"/>
              <a:gd name="T64" fmla="*/ 359578 w 5245953"/>
              <a:gd name="T65" fmla="*/ 4346061 h 7724425"/>
              <a:gd name="T66" fmla="*/ 407606 w 5245953"/>
              <a:gd name="T67" fmla="*/ 4271243 h 7724425"/>
              <a:gd name="T68" fmla="*/ 338335 w 5245953"/>
              <a:gd name="T69" fmla="*/ 4201967 h 7724425"/>
              <a:gd name="T70" fmla="*/ 348957 w 5245953"/>
              <a:gd name="T71" fmla="*/ 4068956 h 7724425"/>
              <a:gd name="T72" fmla="*/ 338335 w 5245953"/>
              <a:gd name="T73" fmla="*/ 3898537 h 7724425"/>
              <a:gd name="T74" fmla="*/ 151766 w 5245953"/>
              <a:gd name="T75" fmla="*/ 3850968 h 7724425"/>
              <a:gd name="T76" fmla="*/ 8146 w 5245953"/>
              <a:gd name="T77" fmla="*/ 3669465 h 7724425"/>
              <a:gd name="T78" fmla="*/ 226579 w 5245953"/>
              <a:gd name="T79" fmla="*/ 3254270 h 7724425"/>
              <a:gd name="T80" fmla="*/ 386363 w 5245953"/>
              <a:gd name="T81" fmla="*/ 2907427 h 7724425"/>
              <a:gd name="T82" fmla="*/ 354037 w 5245953"/>
              <a:gd name="T83" fmla="*/ 2688977 h 7724425"/>
              <a:gd name="T84" fmla="*/ 247822 w 5245953"/>
              <a:gd name="T85" fmla="*/ 2513477 h 7724425"/>
              <a:gd name="T86" fmla="*/ 279686 w 5245953"/>
              <a:gd name="T87" fmla="*/ 2044247 h 7724425"/>
              <a:gd name="T88" fmla="*/ 445012 w 5245953"/>
              <a:gd name="T89" fmla="*/ 1548692 h 7724425"/>
              <a:gd name="T90" fmla="*/ 700851 w 5245953"/>
              <a:gd name="T91" fmla="*/ 861473 h 7724425"/>
              <a:gd name="T92" fmla="*/ 1803639 w 5245953"/>
              <a:gd name="T93" fmla="*/ 195499 h 7724425"/>
              <a:gd name="T94" fmla="*/ 2630665 w 5245953"/>
              <a:gd name="T95" fmla="*/ 1179 h 77244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245953" h="7724425">
                <a:moveTo>
                  <a:pt x="2630665" y="1179"/>
                </a:moveTo>
                <a:cubicBezTo>
                  <a:pt x="2735501" y="-2920"/>
                  <a:pt x="2835655" y="3373"/>
                  <a:pt x="2922127" y="24618"/>
                </a:cubicBezTo>
                <a:cubicBezTo>
                  <a:pt x="3268480" y="110058"/>
                  <a:pt x="3588049" y="264775"/>
                  <a:pt x="3779697" y="392243"/>
                </a:cubicBezTo>
                <a:cubicBezTo>
                  <a:pt x="3971807" y="515092"/>
                  <a:pt x="4238268" y="802819"/>
                  <a:pt x="4366188" y="893340"/>
                </a:cubicBezTo>
                <a:cubicBezTo>
                  <a:pt x="4494107" y="983861"/>
                  <a:pt x="4680215" y="994945"/>
                  <a:pt x="4792433" y="1074382"/>
                </a:cubicBezTo>
                <a:cubicBezTo>
                  <a:pt x="4909269" y="1149200"/>
                  <a:pt x="5138785" y="1303916"/>
                  <a:pt x="5122623" y="1570398"/>
                </a:cubicBezTo>
                <a:cubicBezTo>
                  <a:pt x="5101379" y="1831339"/>
                  <a:pt x="5106459" y="2017922"/>
                  <a:pt x="5138785" y="2071034"/>
                </a:cubicBezTo>
                <a:cubicBezTo>
                  <a:pt x="5175730" y="2129688"/>
                  <a:pt x="5287948" y="2348138"/>
                  <a:pt x="5229299" y="2396170"/>
                </a:cubicBezTo>
                <a:cubicBezTo>
                  <a:pt x="5170650" y="2444201"/>
                  <a:pt x="5112001" y="2534722"/>
                  <a:pt x="5069515" y="2635865"/>
                </a:cubicBezTo>
                <a:cubicBezTo>
                  <a:pt x="5032109" y="2737008"/>
                  <a:pt x="5021487" y="2854316"/>
                  <a:pt x="5026567" y="2977165"/>
                </a:cubicBezTo>
                <a:cubicBezTo>
                  <a:pt x="5032109" y="3105095"/>
                  <a:pt x="5010866" y="3515210"/>
                  <a:pt x="4888026" y="3648220"/>
                </a:cubicBezTo>
                <a:cubicBezTo>
                  <a:pt x="4771190" y="3781692"/>
                  <a:pt x="4440539" y="4159477"/>
                  <a:pt x="4291375" y="4201967"/>
                </a:cubicBezTo>
                <a:cubicBezTo>
                  <a:pt x="4142213" y="4249998"/>
                  <a:pt x="3886374" y="4394092"/>
                  <a:pt x="3790781" y="4473991"/>
                </a:cubicBezTo>
                <a:cubicBezTo>
                  <a:pt x="3694725" y="4548347"/>
                  <a:pt x="3678562" y="4814829"/>
                  <a:pt x="3678562" y="4910892"/>
                </a:cubicBezTo>
                <a:cubicBezTo>
                  <a:pt x="3673482" y="5001413"/>
                  <a:pt x="3694725" y="5241108"/>
                  <a:pt x="3753374" y="5358416"/>
                </a:cubicBezTo>
                <a:cubicBezTo>
                  <a:pt x="3812023" y="5475723"/>
                  <a:pt x="3913159" y="5752828"/>
                  <a:pt x="3976887" y="5885838"/>
                </a:cubicBezTo>
                <a:cubicBezTo>
                  <a:pt x="4046158" y="6019310"/>
                  <a:pt x="4184699" y="6376313"/>
                  <a:pt x="4232727" y="6493620"/>
                </a:cubicBezTo>
                <a:cubicBezTo>
                  <a:pt x="4280754" y="6610466"/>
                  <a:pt x="4307539" y="6935602"/>
                  <a:pt x="4318161" y="7069074"/>
                </a:cubicBezTo>
                <a:cubicBezTo>
                  <a:pt x="4328782" y="7202084"/>
                  <a:pt x="4328782" y="7724425"/>
                  <a:pt x="4328782" y="7724425"/>
                </a:cubicBezTo>
                <a:lnTo>
                  <a:pt x="338335" y="7724425"/>
                </a:lnTo>
                <a:cubicBezTo>
                  <a:pt x="338335" y="7724425"/>
                  <a:pt x="535525" y="7388667"/>
                  <a:pt x="626039" y="7276902"/>
                </a:cubicBezTo>
                <a:cubicBezTo>
                  <a:pt x="711473" y="7170217"/>
                  <a:pt x="951149" y="6791969"/>
                  <a:pt x="1062906" y="6621550"/>
                </a:cubicBezTo>
                <a:cubicBezTo>
                  <a:pt x="1174662" y="6456211"/>
                  <a:pt x="1467908" y="6195271"/>
                  <a:pt x="1611529" y="6152320"/>
                </a:cubicBezTo>
                <a:cubicBezTo>
                  <a:pt x="1750532" y="6109830"/>
                  <a:pt x="1851666" y="6046096"/>
                  <a:pt x="1851666" y="6046096"/>
                </a:cubicBezTo>
                <a:cubicBezTo>
                  <a:pt x="1851666" y="6046096"/>
                  <a:pt x="1809181" y="5784695"/>
                  <a:pt x="1776854" y="5710338"/>
                </a:cubicBezTo>
                <a:cubicBezTo>
                  <a:pt x="1750532" y="5635520"/>
                  <a:pt x="1670178" y="5427692"/>
                  <a:pt x="1627692" y="5347793"/>
                </a:cubicBezTo>
                <a:cubicBezTo>
                  <a:pt x="1585206" y="5272975"/>
                  <a:pt x="1510394" y="5054525"/>
                  <a:pt x="1467908" y="5022658"/>
                </a:cubicBezTo>
                <a:cubicBezTo>
                  <a:pt x="1425422" y="4995871"/>
                  <a:pt x="1339988" y="4980168"/>
                  <a:pt x="1206527" y="5033280"/>
                </a:cubicBezTo>
                <a:cubicBezTo>
                  <a:pt x="1073527" y="5091934"/>
                  <a:pt x="865715" y="5097476"/>
                  <a:pt x="732716" y="5049444"/>
                </a:cubicBezTo>
                <a:cubicBezTo>
                  <a:pt x="604796" y="5001413"/>
                  <a:pt x="556768" y="4900270"/>
                  <a:pt x="556768" y="4841616"/>
                </a:cubicBezTo>
                <a:cubicBezTo>
                  <a:pt x="556768" y="4782962"/>
                  <a:pt x="599254" y="4697522"/>
                  <a:pt x="551689" y="4633788"/>
                </a:cubicBezTo>
                <a:cubicBezTo>
                  <a:pt x="498119" y="4564512"/>
                  <a:pt x="423769" y="4527103"/>
                  <a:pt x="396984" y="4500316"/>
                </a:cubicBezTo>
                <a:cubicBezTo>
                  <a:pt x="370200" y="4473991"/>
                  <a:pt x="348957" y="4377928"/>
                  <a:pt x="359578" y="4346061"/>
                </a:cubicBezTo>
                <a:cubicBezTo>
                  <a:pt x="370200" y="4313732"/>
                  <a:pt x="412686" y="4287407"/>
                  <a:pt x="407606" y="4271243"/>
                </a:cubicBezTo>
                <a:cubicBezTo>
                  <a:pt x="396984" y="4260620"/>
                  <a:pt x="359578" y="4234296"/>
                  <a:pt x="338335" y="4201967"/>
                </a:cubicBezTo>
                <a:cubicBezTo>
                  <a:pt x="317092" y="4175642"/>
                  <a:pt x="300929" y="4127610"/>
                  <a:pt x="348957" y="4068956"/>
                </a:cubicBezTo>
                <a:cubicBezTo>
                  <a:pt x="391443" y="4004761"/>
                  <a:pt x="365120" y="3914240"/>
                  <a:pt x="338335" y="3898537"/>
                </a:cubicBezTo>
                <a:cubicBezTo>
                  <a:pt x="311551" y="3882373"/>
                  <a:pt x="199794" y="3856048"/>
                  <a:pt x="151766" y="3850968"/>
                </a:cubicBezTo>
                <a:cubicBezTo>
                  <a:pt x="103739" y="3840345"/>
                  <a:pt x="-34802" y="3808478"/>
                  <a:pt x="8146" y="3669465"/>
                </a:cubicBezTo>
                <a:cubicBezTo>
                  <a:pt x="50631" y="3531374"/>
                  <a:pt x="194252" y="3318004"/>
                  <a:pt x="226579" y="3254270"/>
                </a:cubicBezTo>
                <a:cubicBezTo>
                  <a:pt x="263523" y="3190074"/>
                  <a:pt x="380821" y="2998410"/>
                  <a:pt x="386363" y="2907427"/>
                </a:cubicBezTo>
                <a:cubicBezTo>
                  <a:pt x="391443" y="2816906"/>
                  <a:pt x="380821" y="2721305"/>
                  <a:pt x="354037" y="2688977"/>
                </a:cubicBezTo>
                <a:cubicBezTo>
                  <a:pt x="332794" y="2662652"/>
                  <a:pt x="258443" y="2587834"/>
                  <a:pt x="247822" y="2513477"/>
                </a:cubicBezTo>
                <a:cubicBezTo>
                  <a:pt x="242280" y="2438659"/>
                  <a:pt x="252902" y="2177719"/>
                  <a:pt x="279686" y="2044247"/>
                </a:cubicBezTo>
                <a:cubicBezTo>
                  <a:pt x="311551" y="1911237"/>
                  <a:pt x="402526" y="1596723"/>
                  <a:pt x="445012" y="1548692"/>
                </a:cubicBezTo>
                <a:cubicBezTo>
                  <a:pt x="481956" y="1500660"/>
                  <a:pt x="471335" y="1074382"/>
                  <a:pt x="700851" y="861473"/>
                </a:cubicBezTo>
                <a:cubicBezTo>
                  <a:pt x="929906" y="648103"/>
                  <a:pt x="1590286" y="291562"/>
                  <a:pt x="1803639" y="195499"/>
                </a:cubicBezTo>
                <a:cubicBezTo>
                  <a:pt x="1959498" y="119295"/>
                  <a:pt x="2316155" y="13476"/>
                  <a:pt x="2630665" y="1179"/>
                </a:cubicBezTo>
                <a:close/>
              </a:path>
            </a:pathLst>
          </a:custGeom>
        </p:spPr>
      </p:sp>
    </p:spTree>
    <p:extLst>
      <p:ext uri="{BB962C8B-B14F-4D97-AF65-F5344CB8AC3E}">
        <p14:creationId xmlns:p14="http://schemas.microsoft.com/office/powerpoint/2010/main" val="4259504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1"/>
          <p:cNvSpPr>
            <a:spLocks noGrp="1" noTextEdit="1"/>
          </p:cNvSpPr>
          <p:nvPr>
            <p:ph type="pic" sz="quarter" idx="10"/>
          </p:nvPr>
        </p:nvSpPr>
        <p:spPr>
          <a:xfrm>
            <a:off x="6378576" y="0"/>
            <a:ext cx="5424788" cy="6858000"/>
          </a:xfrm>
          <a:custGeom>
            <a:avLst/>
            <a:gdLst>
              <a:gd name="T0" fmla="*/ 1484058 w 5870568"/>
              <a:gd name="T1" fmla="*/ 712 h 7421031"/>
              <a:gd name="T2" fmla="*/ 2087583 w 5870568"/>
              <a:gd name="T3" fmla="*/ 69972 h 7421031"/>
              <a:gd name="T4" fmla="*/ 2405600 w 5870568"/>
              <a:gd name="T5" fmla="*/ 49477 h 7421031"/>
              <a:gd name="T6" fmla="*/ 3505938 w 5870568"/>
              <a:gd name="T7" fmla="*/ 135344 h 7421031"/>
              <a:gd name="T8" fmla="*/ 4280485 w 5870568"/>
              <a:gd name="T9" fmla="*/ 490123 h 7421031"/>
              <a:gd name="T10" fmla="*/ 4896024 w 5870568"/>
              <a:gd name="T11" fmla="*/ 885539 h 7421031"/>
              <a:gd name="T12" fmla="*/ 4798146 w 5870568"/>
              <a:gd name="T13" fmla="*/ 865044 h 7421031"/>
              <a:gd name="T14" fmla="*/ 5002030 w 5870568"/>
              <a:gd name="T15" fmla="*/ 1003916 h 7421031"/>
              <a:gd name="T16" fmla="*/ 5344781 w 5870568"/>
              <a:gd name="T17" fmla="*/ 1582729 h 7421031"/>
              <a:gd name="T18" fmla="*/ 5348668 w 5870568"/>
              <a:gd name="T19" fmla="*/ 1741743 h 7421031"/>
              <a:gd name="T20" fmla="*/ 5299906 w 5870568"/>
              <a:gd name="T21" fmla="*/ 1908885 h 7421031"/>
              <a:gd name="T22" fmla="*/ 5320046 w 5870568"/>
              <a:gd name="T23" fmla="*/ 1978145 h 7421031"/>
              <a:gd name="T24" fmla="*/ 5352908 w 5870568"/>
              <a:gd name="T25" fmla="*/ 2186277 h 7421031"/>
              <a:gd name="T26" fmla="*/ 5352908 w 5870568"/>
              <a:gd name="T27" fmla="*/ 2650952 h 7421031"/>
              <a:gd name="T28" fmla="*/ 5291425 w 5870568"/>
              <a:gd name="T29" fmla="*/ 2830462 h 7421031"/>
              <a:gd name="T30" fmla="*/ 5250790 w 5870568"/>
              <a:gd name="T31" fmla="*/ 2973221 h 7421031"/>
              <a:gd name="T32" fmla="*/ 5218281 w 5870568"/>
              <a:gd name="T33" fmla="*/ 3132236 h 7421031"/>
              <a:gd name="T34" fmla="*/ 5197786 w 5870568"/>
              <a:gd name="T35" fmla="*/ 3237892 h 7421031"/>
              <a:gd name="T36" fmla="*/ 5124290 w 5870568"/>
              <a:gd name="T37" fmla="*/ 3368637 h 7421031"/>
              <a:gd name="T38" fmla="*/ 5116516 w 5870568"/>
              <a:gd name="T39" fmla="*/ 3478534 h 7421031"/>
              <a:gd name="T40" fmla="*/ 4949027 w 5870568"/>
              <a:gd name="T41" fmla="*/ 4061233 h 7421031"/>
              <a:gd name="T42" fmla="*/ 4831008 w 5870568"/>
              <a:gd name="T43" fmla="*/ 4216361 h 7421031"/>
              <a:gd name="T44" fmla="*/ 4708748 w 5870568"/>
              <a:gd name="T45" fmla="*/ 5174334 h 7421031"/>
              <a:gd name="T46" fmla="*/ 4904504 w 5870568"/>
              <a:gd name="T47" fmla="*/ 5798024 h 7421031"/>
              <a:gd name="T48" fmla="*/ 5091781 w 5870568"/>
              <a:gd name="T49" fmla="*/ 6071175 h 7421031"/>
              <a:gd name="T50" fmla="*/ 5352908 w 5870568"/>
              <a:gd name="T51" fmla="*/ 6442209 h 7421031"/>
              <a:gd name="T52" fmla="*/ 5487182 w 5870568"/>
              <a:gd name="T53" fmla="*/ 6996992 h 7421031"/>
              <a:gd name="T54" fmla="*/ 5870568 w 5870568"/>
              <a:gd name="T55" fmla="*/ 7421031 h 7421031"/>
              <a:gd name="T56" fmla="*/ 2458603 w 5870568"/>
              <a:gd name="T57" fmla="*/ 7421031 h 7421031"/>
              <a:gd name="T58" fmla="*/ 2617611 w 5870568"/>
              <a:gd name="T59" fmla="*/ 6996992 h 7421031"/>
              <a:gd name="T60" fmla="*/ 2299594 w 5870568"/>
              <a:gd name="T61" fmla="*/ 6340440 h 7421031"/>
              <a:gd name="T62" fmla="*/ 1936702 w 5870568"/>
              <a:gd name="T63" fmla="*/ 6246798 h 7421031"/>
              <a:gd name="T64" fmla="*/ 868519 w 5870568"/>
              <a:gd name="T65" fmla="*/ 6222062 h 7421031"/>
              <a:gd name="T66" fmla="*/ 819756 w 5870568"/>
              <a:gd name="T67" fmla="*/ 5724877 h 7421031"/>
              <a:gd name="T68" fmla="*/ 680889 w 5870568"/>
              <a:gd name="T69" fmla="*/ 5569750 h 7421031"/>
              <a:gd name="T70" fmla="*/ 656508 w 5870568"/>
              <a:gd name="T71" fmla="*/ 5317094 h 7421031"/>
              <a:gd name="T72" fmla="*/ 489372 w 5870568"/>
              <a:gd name="T73" fmla="*/ 5206844 h 7421031"/>
              <a:gd name="T74" fmla="*/ 444497 w 5870568"/>
              <a:gd name="T75" fmla="*/ 4872560 h 7421031"/>
              <a:gd name="T76" fmla="*/ 333 w 5870568"/>
              <a:gd name="T77" fmla="*/ 4660541 h 7421031"/>
              <a:gd name="T78" fmla="*/ 224358 w 5870568"/>
              <a:gd name="T79" fmla="*/ 4191625 h 7421031"/>
              <a:gd name="T80" fmla="*/ 424002 w 5870568"/>
              <a:gd name="T81" fmla="*/ 3661931 h 7421031"/>
              <a:gd name="T82" fmla="*/ 317997 w 5870568"/>
              <a:gd name="T83" fmla="*/ 3356269 h 7421031"/>
              <a:gd name="T84" fmla="*/ 481245 w 5870568"/>
              <a:gd name="T85" fmla="*/ 2842477 h 7421031"/>
              <a:gd name="T86" fmla="*/ 542375 w 5870568"/>
              <a:gd name="T87" fmla="*/ 2206419 h 7421031"/>
              <a:gd name="T88" fmla="*/ 289728 w 5870568"/>
              <a:gd name="T89" fmla="*/ 1908885 h 7421031"/>
              <a:gd name="T90" fmla="*/ 375240 w 5870568"/>
              <a:gd name="T91" fmla="*/ 914162 h 7421031"/>
              <a:gd name="T92" fmla="*/ 1484058 w 5870568"/>
              <a:gd name="T93" fmla="*/ 712 h 74210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870568" h="7421031">
                <a:moveTo>
                  <a:pt x="1484058" y="712"/>
                </a:moveTo>
                <a:cubicBezTo>
                  <a:pt x="1908081" y="29335"/>
                  <a:pt x="1948716" y="90467"/>
                  <a:pt x="2087583" y="69972"/>
                </a:cubicBezTo>
                <a:cubicBezTo>
                  <a:pt x="2226097" y="49477"/>
                  <a:pt x="2209843" y="102835"/>
                  <a:pt x="2405600" y="49477"/>
                </a:cubicBezTo>
                <a:cubicBezTo>
                  <a:pt x="2601004" y="-3175"/>
                  <a:pt x="3310181" y="8840"/>
                  <a:pt x="3505938" y="135344"/>
                </a:cubicBezTo>
                <a:cubicBezTo>
                  <a:pt x="3701695" y="261849"/>
                  <a:pt x="3933847" y="355491"/>
                  <a:pt x="4280485" y="490123"/>
                </a:cubicBezTo>
                <a:cubicBezTo>
                  <a:pt x="4622883" y="620515"/>
                  <a:pt x="4916518" y="901794"/>
                  <a:pt x="4896024" y="885539"/>
                </a:cubicBezTo>
                <a:cubicBezTo>
                  <a:pt x="4875883" y="869284"/>
                  <a:pt x="4798146" y="865044"/>
                  <a:pt x="4798146" y="865044"/>
                </a:cubicBezTo>
                <a:cubicBezTo>
                  <a:pt x="5002030" y="1003916"/>
                  <a:pt x="5002030" y="1003916"/>
                  <a:pt x="5002030" y="1003916"/>
                </a:cubicBezTo>
                <a:cubicBezTo>
                  <a:pt x="5002030" y="1003916"/>
                  <a:pt x="5393544" y="1603224"/>
                  <a:pt x="5344781" y="1582729"/>
                </a:cubicBezTo>
                <a:cubicBezTo>
                  <a:pt x="5299906" y="1558347"/>
                  <a:pt x="5364922" y="1704993"/>
                  <a:pt x="5348668" y="1741743"/>
                </a:cubicBezTo>
                <a:cubicBezTo>
                  <a:pt x="5336300" y="1778493"/>
                  <a:pt x="5299906" y="1908885"/>
                  <a:pt x="5299906" y="1908885"/>
                </a:cubicBezTo>
                <a:cubicBezTo>
                  <a:pt x="5320046" y="1978145"/>
                  <a:pt x="5320046" y="1978145"/>
                  <a:pt x="5320046" y="1978145"/>
                </a:cubicBezTo>
                <a:cubicBezTo>
                  <a:pt x="5352908" y="2186277"/>
                  <a:pt x="5352908" y="2186277"/>
                  <a:pt x="5352908" y="2186277"/>
                </a:cubicBezTo>
                <a:cubicBezTo>
                  <a:pt x="5352908" y="2650952"/>
                  <a:pt x="5352908" y="2650952"/>
                  <a:pt x="5352908" y="2650952"/>
                </a:cubicBezTo>
                <a:cubicBezTo>
                  <a:pt x="5291425" y="2830462"/>
                  <a:pt x="5291425" y="2830462"/>
                  <a:pt x="5291425" y="2830462"/>
                </a:cubicBezTo>
                <a:cubicBezTo>
                  <a:pt x="5250790" y="2973221"/>
                  <a:pt x="5250790" y="2973221"/>
                  <a:pt x="5250790" y="2973221"/>
                </a:cubicBezTo>
                <a:cubicBezTo>
                  <a:pt x="5218281" y="3132236"/>
                  <a:pt x="5218281" y="3132236"/>
                  <a:pt x="5218281" y="3132236"/>
                </a:cubicBezTo>
                <a:cubicBezTo>
                  <a:pt x="5218281" y="3132236"/>
                  <a:pt x="5250790" y="3230118"/>
                  <a:pt x="5197786" y="3237892"/>
                </a:cubicBezTo>
                <a:cubicBezTo>
                  <a:pt x="5144784" y="3250260"/>
                  <a:pt x="5124290" y="3368637"/>
                  <a:pt x="5124290" y="3368637"/>
                </a:cubicBezTo>
                <a:cubicBezTo>
                  <a:pt x="5116516" y="3478534"/>
                  <a:pt x="5116516" y="3478534"/>
                  <a:pt x="5116516" y="3478534"/>
                </a:cubicBezTo>
                <a:cubicBezTo>
                  <a:pt x="4949027" y="4061233"/>
                  <a:pt x="4949027" y="4061233"/>
                  <a:pt x="4949027" y="4061233"/>
                </a:cubicBezTo>
                <a:cubicBezTo>
                  <a:pt x="4831008" y="4216361"/>
                  <a:pt x="4831008" y="4216361"/>
                  <a:pt x="4831008" y="4216361"/>
                </a:cubicBezTo>
                <a:cubicBezTo>
                  <a:pt x="4831008" y="4216361"/>
                  <a:pt x="4667759" y="4868673"/>
                  <a:pt x="4708748" y="5174334"/>
                </a:cubicBezTo>
                <a:cubicBezTo>
                  <a:pt x="4753270" y="5480349"/>
                  <a:pt x="4851148" y="5773642"/>
                  <a:pt x="4904504" y="5798024"/>
                </a:cubicBezTo>
                <a:cubicBezTo>
                  <a:pt x="4957154" y="5826647"/>
                  <a:pt x="5091781" y="6071175"/>
                  <a:pt x="5091781" y="6071175"/>
                </a:cubicBezTo>
                <a:cubicBezTo>
                  <a:pt x="5091781" y="6071175"/>
                  <a:pt x="5267044" y="6222062"/>
                  <a:pt x="5352908" y="6442209"/>
                </a:cubicBezTo>
                <a:cubicBezTo>
                  <a:pt x="5434179" y="6658469"/>
                  <a:pt x="5344781" y="6805115"/>
                  <a:pt x="5487182" y="6996992"/>
                </a:cubicBezTo>
                <a:cubicBezTo>
                  <a:pt x="5629936" y="7188517"/>
                  <a:pt x="5870568" y="7421031"/>
                  <a:pt x="5870568" y="7421031"/>
                </a:cubicBezTo>
                <a:lnTo>
                  <a:pt x="2458603" y="7421031"/>
                </a:lnTo>
                <a:cubicBezTo>
                  <a:pt x="2458603" y="7421031"/>
                  <a:pt x="2519733" y="7062012"/>
                  <a:pt x="2617611" y="6996992"/>
                </a:cubicBezTo>
                <a:cubicBezTo>
                  <a:pt x="2617611" y="6996992"/>
                  <a:pt x="2344470" y="6397332"/>
                  <a:pt x="2299594" y="6340440"/>
                </a:cubicBezTo>
                <a:cubicBezTo>
                  <a:pt x="2250479" y="6283195"/>
                  <a:pt x="2209843" y="6177185"/>
                  <a:pt x="1936702" y="6246798"/>
                </a:cubicBezTo>
                <a:cubicBezTo>
                  <a:pt x="1667448" y="6311817"/>
                  <a:pt x="1031414" y="6425954"/>
                  <a:pt x="868519" y="6222062"/>
                </a:cubicBezTo>
                <a:cubicBezTo>
                  <a:pt x="701383" y="6018524"/>
                  <a:pt x="786895" y="5806505"/>
                  <a:pt x="819756" y="5724877"/>
                </a:cubicBezTo>
                <a:cubicBezTo>
                  <a:pt x="852265" y="5647137"/>
                  <a:pt x="713751" y="5639010"/>
                  <a:pt x="680889" y="5569750"/>
                </a:cubicBezTo>
                <a:cubicBezTo>
                  <a:pt x="648381" y="5504731"/>
                  <a:pt x="656508" y="5317094"/>
                  <a:pt x="656508" y="5317094"/>
                </a:cubicBezTo>
                <a:cubicBezTo>
                  <a:pt x="656508" y="5317094"/>
                  <a:pt x="505626" y="5296599"/>
                  <a:pt x="489372" y="5206844"/>
                </a:cubicBezTo>
                <a:cubicBezTo>
                  <a:pt x="477005" y="5117089"/>
                  <a:pt x="501740" y="4909310"/>
                  <a:pt x="444497" y="4872560"/>
                </a:cubicBezTo>
                <a:cubicBezTo>
                  <a:pt x="383367" y="4835810"/>
                  <a:pt x="4220" y="4807188"/>
                  <a:pt x="333" y="4660541"/>
                </a:cubicBezTo>
                <a:cubicBezTo>
                  <a:pt x="-8147" y="4509654"/>
                  <a:pt x="146974" y="4330498"/>
                  <a:pt x="224358" y="4191625"/>
                </a:cubicBezTo>
                <a:cubicBezTo>
                  <a:pt x="305983" y="4056993"/>
                  <a:pt x="428242" y="3800450"/>
                  <a:pt x="424002" y="3661931"/>
                </a:cubicBezTo>
                <a:cubicBezTo>
                  <a:pt x="415875" y="3527652"/>
                  <a:pt x="264994" y="3515284"/>
                  <a:pt x="317997" y="3356269"/>
                </a:cubicBezTo>
                <a:cubicBezTo>
                  <a:pt x="371353" y="3197255"/>
                  <a:pt x="468878" y="2960854"/>
                  <a:pt x="481245" y="2842477"/>
                </a:cubicBezTo>
                <a:cubicBezTo>
                  <a:pt x="489372" y="2724452"/>
                  <a:pt x="550502" y="2292286"/>
                  <a:pt x="542375" y="2206419"/>
                </a:cubicBezTo>
                <a:cubicBezTo>
                  <a:pt x="538135" y="2120904"/>
                  <a:pt x="317997" y="2080267"/>
                  <a:pt x="289728" y="1908885"/>
                </a:cubicBezTo>
                <a:cubicBezTo>
                  <a:pt x="264994" y="1741743"/>
                  <a:pt x="220118" y="1240318"/>
                  <a:pt x="375240" y="914162"/>
                </a:cubicBezTo>
                <a:cubicBezTo>
                  <a:pt x="530008" y="583765"/>
                  <a:pt x="1060036" y="-23670"/>
                  <a:pt x="1484058" y="712"/>
                </a:cubicBezTo>
                <a:close/>
              </a:path>
            </a:pathLst>
          </a:custGeom>
        </p:spPr>
      </p:sp>
    </p:spTree>
    <p:extLst>
      <p:ext uri="{BB962C8B-B14F-4D97-AF65-F5344CB8AC3E}">
        <p14:creationId xmlns:p14="http://schemas.microsoft.com/office/powerpoint/2010/main" val="1865736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 y="2774404"/>
            <a:ext cx="3028950" cy="3235680"/>
          </a:xfrm>
          <a:prstGeom prst="parallelogram">
            <a:avLst/>
          </a:prstGeom>
        </p:spPr>
        <p:txBody>
          <a:bodyPr/>
          <a:lstStyle/>
          <a:p>
            <a:endParaRPr lang="id-ID"/>
          </a:p>
        </p:txBody>
      </p:sp>
      <p:sp>
        <p:nvSpPr>
          <p:cNvPr id="8" name="Picture Placeholder 6"/>
          <p:cNvSpPr>
            <a:spLocks noGrp="1"/>
          </p:cNvSpPr>
          <p:nvPr>
            <p:ph type="pic" sz="quarter" idx="11"/>
          </p:nvPr>
        </p:nvSpPr>
        <p:spPr>
          <a:xfrm>
            <a:off x="3067050" y="2469604"/>
            <a:ext cx="3143250" cy="3540480"/>
          </a:xfrm>
          <a:prstGeom prst="parallelogram">
            <a:avLst>
              <a:gd name="adj" fmla="val 26887"/>
            </a:avLst>
          </a:prstGeom>
        </p:spPr>
        <p:txBody>
          <a:bodyPr/>
          <a:lstStyle/>
          <a:p>
            <a:endParaRPr lang="id-ID"/>
          </a:p>
        </p:txBody>
      </p:sp>
      <p:sp>
        <p:nvSpPr>
          <p:cNvPr id="9" name="Picture Placeholder 6"/>
          <p:cNvSpPr>
            <a:spLocks noGrp="1"/>
          </p:cNvSpPr>
          <p:nvPr>
            <p:ph type="pic" sz="quarter" idx="12"/>
          </p:nvPr>
        </p:nvSpPr>
        <p:spPr>
          <a:xfrm>
            <a:off x="5372100" y="2057400"/>
            <a:ext cx="3295650" cy="3952684"/>
          </a:xfrm>
          <a:prstGeom prst="parallelogram">
            <a:avLst>
              <a:gd name="adj" fmla="val 29917"/>
            </a:avLst>
          </a:prstGeom>
        </p:spPr>
        <p:txBody>
          <a:bodyPr/>
          <a:lstStyle/>
          <a:p>
            <a:endParaRPr lang="id-ID"/>
          </a:p>
        </p:txBody>
      </p:sp>
      <p:sp>
        <p:nvSpPr>
          <p:cNvPr id="10" name="Picture Placeholder 6"/>
          <p:cNvSpPr>
            <a:spLocks noGrp="1"/>
          </p:cNvSpPr>
          <p:nvPr>
            <p:ph type="pic" sz="quarter" idx="13"/>
          </p:nvPr>
        </p:nvSpPr>
        <p:spPr>
          <a:xfrm>
            <a:off x="7677150" y="1600200"/>
            <a:ext cx="3638550" cy="4409884"/>
          </a:xfrm>
          <a:prstGeom prst="parallelogram">
            <a:avLst>
              <a:gd name="adj" fmla="val 31978"/>
            </a:avLst>
          </a:prstGeom>
        </p:spPr>
        <p:txBody>
          <a:bodyPr/>
          <a:lstStyle/>
          <a:p>
            <a:endParaRPr lang="id-ID"/>
          </a:p>
        </p:txBody>
      </p:sp>
    </p:spTree>
    <p:extLst>
      <p:ext uri="{BB962C8B-B14F-4D97-AF65-F5344CB8AC3E}">
        <p14:creationId xmlns:p14="http://schemas.microsoft.com/office/powerpoint/2010/main" val="3904889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314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245268"/>
            <a:ext cx="5486400" cy="5612732"/>
          </a:xfrm>
          <a:prstGeom prst="parallelogram">
            <a:avLst>
              <a:gd name="adj" fmla="val 33136"/>
            </a:avLst>
          </a:prstGeom>
        </p:spPr>
        <p:txBody>
          <a:bodyPr/>
          <a:lstStyle/>
          <a:p>
            <a:endParaRPr lang="id-ID"/>
          </a:p>
        </p:txBody>
      </p:sp>
    </p:spTree>
    <p:extLst>
      <p:ext uri="{BB962C8B-B14F-4D97-AF65-F5344CB8AC3E}">
        <p14:creationId xmlns:p14="http://schemas.microsoft.com/office/powerpoint/2010/main" val="2326730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6705600" y="0"/>
            <a:ext cx="5486400" cy="5612732"/>
          </a:xfrm>
          <a:prstGeom prst="parallelogram">
            <a:avLst>
              <a:gd name="adj" fmla="val 33136"/>
            </a:avLst>
          </a:prstGeom>
        </p:spPr>
        <p:txBody>
          <a:bodyPr/>
          <a:lstStyle/>
          <a:p>
            <a:endParaRPr lang="id-ID"/>
          </a:p>
        </p:txBody>
      </p:sp>
    </p:spTree>
    <p:extLst>
      <p:ext uri="{BB962C8B-B14F-4D97-AF65-F5344CB8AC3E}">
        <p14:creationId xmlns:p14="http://schemas.microsoft.com/office/powerpoint/2010/main" val="3450449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032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35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753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44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08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226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427470" y="1436688"/>
            <a:ext cx="5196839" cy="2940050"/>
          </a:xfrm>
          <a:noFill/>
        </p:spPr>
        <p:txBody>
          <a:bodyPr/>
          <a:lstStyle/>
          <a:p>
            <a:endParaRPr lang="id-ID"/>
          </a:p>
        </p:txBody>
      </p:sp>
    </p:spTree>
    <p:extLst>
      <p:ext uri="{BB962C8B-B14F-4D97-AF65-F5344CB8AC3E}">
        <p14:creationId xmlns:p14="http://schemas.microsoft.com/office/powerpoint/2010/main" val="1873247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6648994" y="0"/>
            <a:ext cx="1985419" cy="1671638"/>
          </a:xfrm>
          <a:noFill/>
        </p:spPr>
        <p:txBody>
          <a:bodyPr/>
          <a:lstStyle/>
          <a:p>
            <a:endParaRPr lang="id-ID"/>
          </a:p>
        </p:txBody>
      </p:sp>
      <p:sp>
        <p:nvSpPr>
          <p:cNvPr id="7" name="Picture Placeholder 10"/>
          <p:cNvSpPr>
            <a:spLocks noGrp="1"/>
          </p:cNvSpPr>
          <p:nvPr>
            <p:ph type="pic" sz="quarter" idx="11"/>
          </p:nvPr>
        </p:nvSpPr>
        <p:spPr>
          <a:xfrm>
            <a:off x="9270643" y="-26127"/>
            <a:ext cx="1985419" cy="3461657"/>
          </a:xfrm>
          <a:noFill/>
        </p:spPr>
        <p:txBody>
          <a:bodyPr/>
          <a:lstStyle/>
          <a:p>
            <a:endParaRPr lang="id-ID"/>
          </a:p>
        </p:txBody>
      </p:sp>
      <p:sp>
        <p:nvSpPr>
          <p:cNvPr id="8" name="Picture Placeholder 10"/>
          <p:cNvSpPr>
            <a:spLocks noGrp="1"/>
          </p:cNvSpPr>
          <p:nvPr>
            <p:ph type="pic" sz="quarter" idx="12"/>
          </p:nvPr>
        </p:nvSpPr>
        <p:spPr>
          <a:xfrm>
            <a:off x="6648993" y="3435530"/>
            <a:ext cx="1985419" cy="3458294"/>
          </a:xfrm>
          <a:noFill/>
        </p:spPr>
        <p:txBody>
          <a:bodyPr/>
          <a:lstStyle/>
          <a:p>
            <a:endParaRPr lang="id-ID"/>
          </a:p>
        </p:txBody>
      </p:sp>
      <p:sp>
        <p:nvSpPr>
          <p:cNvPr id="9" name="Picture Placeholder 10"/>
          <p:cNvSpPr>
            <a:spLocks noGrp="1"/>
          </p:cNvSpPr>
          <p:nvPr>
            <p:ph type="pic" sz="quarter" idx="13"/>
          </p:nvPr>
        </p:nvSpPr>
        <p:spPr>
          <a:xfrm>
            <a:off x="9273581" y="5186362"/>
            <a:ext cx="1985419" cy="1671638"/>
          </a:xfrm>
          <a:noFill/>
        </p:spPr>
        <p:txBody>
          <a:bodyPr/>
          <a:lstStyle/>
          <a:p>
            <a:endParaRPr lang="id-ID"/>
          </a:p>
        </p:txBody>
      </p:sp>
    </p:spTree>
    <p:extLst>
      <p:ext uri="{BB962C8B-B14F-4D97-AF65-F5344CB8AC3E}">
        <p14:creationId xmlns:p14="http://schemas.microsoft.com/office/powerpoint/2010/main" val="2730220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35_Custom Layou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458195" y="1558911"/>
            <a:ext cx="6312725" cy="3740178"/>
          </a:xfrm>
          <a:custGeom>
            <a:avLst/>
            <a:gdLst>
              <a:gd name="connsiteX0" fmla="*/ 3851832 w 6312725"/>
              <a:gd name="connsiteY0" fmla="*/ 0 h 3740178"/>
              <a:gd name="connsiteX1" fmla="*/ 5697502 w 6312725"/>
              <a:gd name="connsiteY1" fmla="*/ 0 h 3740178"/>
              <a:gd name="connsiteX2" fmla="*/ 6312725 w 6312725"/>
              <a:gd name="connsiteY2" fmla="*/ 3740178 h 3740178"/>
              <a:gd name="connsiteX3" fmla="*/ 4467055 w 6312725"/>
              <a:gd name="connsiteY3" fmla="*/ 3740178 h 3740178"/>
              <a:gd name="connsiteX4" fmla="*/ 1925916 w 6312725"/>
              <a:gd name="connsiteY4" fmla="*/ 0 h 3740178"/>
              <a:gd name="connsiteX5" fmla="*/ 3771586 w 6312725"/>
              <a:gd name="connsiteY5" fmla="*/ 0 h 3740178"/>
              <a:gd name="connsiteX6" fmla="*/ 4386809 w 6312725"/>
              <a:gd name="connsiteY6" fmla="*/ 3740178 h 3740178"/>
              <a:gd name="connsiteX7" fmla="*/ 2541139 w 6312725"/>
              <a:gd name="connsiteY7" fmla="*/ 3740178 h 3740178"/>
              <a:gd name="connsiteX8" fmla="*/ 0 w 6312725"/>
              <a:gd name="connsiteY8" fmla="*/ 0 h 3740178"/>
              <a:gd name="connsiteX9" fmla="*/ 1845670 w 6312725"/>
              <a:gd name="connsiteY9" fmla="*/ 0 h 3740178"/>
              <a:gd name="connsiteX10" fmla="*/ 2460893 w 6312725"/>
              <a:gd name="connsiteY10" fmla="*/ 3740178 h 3740178"/>
              <a:gd name="connsiteX11" fmla="*/ 615223 w 6312725"/>
              <a:gd name="connsiteY11" fmla="*/ 3740178 h 3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12725" h="3740178">
                <a:moveTo>
                  <a:pt x="3851832" y="0"/>
                </a:moveTo>
                <a:lnTo>
                  <a:pt x="5697502" y="0"/>
                </a:lnTo>
                <a:lnTo>
                  <a:pt x="6312725" y="3740178"/>
                </a:lnTo>
                <a:lnTo>
                  <a:pt x="4467055" y="3740178"/>
                </a:lnTo>
                <a:close/>
                <a:moveTo>
                  <a:pt x="1925916" y="0"/>
                </a:moveTo>
                <a:lnTo>
                  <a:pt x="3771586" y="0"/>
                </a:lnTo>
                <a:lnTo>
                  <a:pt x="4386809" y="3740178"/>
                </a:lnTo>
                <a:lnTo>
                  <a:pt x="2541139" y="3740178"/>
                </a:lnTo>
                <a:close/>
                <a:moveTo>
                  <a:pt x="0" y="0"/>
                </a:moveTo>
                <a:lnTo>
                  <a:pt x="1845670" y="0"/>
                </a:lnTo>
                <a:lnTo>
                  <a:pt x="2460893" y="3740178"/>
                </a:lnTo>
                <a:lnTo>
                  <a:pt x="615223" y="374017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858386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nteraction_RGB_9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480" y="1243538"/>
            <a:ext cx="9908419" cy="6648608"/>
          </a:xfrm>
          <a:prstGeom prst="rect">
            <a:avLst/>
          </a:prstGeom>
        </p:spPr>
      </p:pic>
      <p:sp>
        <p:nvSpPr>
          <p:cNvPr id="2" name="Title 1"/>
          <p:cNvSpPr>
            <a:spLocks noGrp="1"/>
          </p:cNvSpPr>
          <p:nvPr>
            <p:ph type="ctrTitle"/>
          </p:nvPr>
        </p:nvSpPr>
        <p:spPr>
          <a:xfrm>
            <a:off x="1440001" y="2441951"/>
            <a:ext cx="7687735" cy="681984"/>
          </a:xfrm>
        </p:spPr>
        <p:txBody>
          <a:bodyPr lIns="0" anchor="t" anchorCtr="0">
            <a:noAutofit/>
          </a:bodyPr>
          <a:lstStyle>
            <a:lvl1pPr marL="0" marR="0" indent="0" algn="l" defTabSz="457055" rtl="0" eaLnBrk="1" fontAlgn="auto" latinLnBrk="0" hangingPunct="1">
              <a:lnSpc>
                <a:spcPct val="100000"/>
              </a:lnSpc>
              <a:spcBef>
                <a:spcPct val="0"/>
              </a:spcBef>
              <a:spcAft>
                <a:spcPts val="0"/>
              </a:spcAft>
              <a:buClrTx/>
              <a:buSzTx/>
              <a:buFontTx/>
              <a:buNone/>
              <a:tabLst/>
              <a:defRPr sz="1800">
                <a:solidFill>
                  <a:srgbClr val="4C9FDB"/>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440000" y="3183202"/>
            <a:ext cx="5373512" cy="338666"/>
          </a:xfrm>
        </p:spPr>
        <p:txBody>
          <a:bodyPr lIns="0">
            <a:normAutofit/>
          </a:bodyPr>
          <a:lstStyle>
            <a:lvl1pPr marL="0" indent="0" algn="l">
              <a:buNone/>
              <a:defRPr sz="1200" b="1">
                <a:solidFill>
                  <a:srgbClr val="1D2646"/>
                </a:solidFill>
                <a:latin typeface="Arial"/>
                <a:cs typeface="Arial"/>
              </a:defRPr>
            </a:lvl1pPr>
            <a:lvl2pPr marL="457055" indent="0" algn="ctr">
              <a:buNone/>
              <a:defRPr>
                <a:solidFill>
                  <a:schemeClr val="tx1">
                    <a:tint val="75000"/>
                  </a:schemeClr>
                </a:solidFill>
              </a:defRPr>
            </a:lvl2pPr>
            <a:lvl3pPr marL="914109" indent="0" algn="ctr">
              <a:buNone/>
              <a:defRPr>
                <a:solidFill>
                  <a:schemeClr val="tx1">
                    <a:tint val="75000"/>
                  </a:schemeClr>
                </a:solidFill>
              </a:defRPr>
            </a:lvl3pPr>
            <a:lvl4pPr marL="1371163" indent="0" algn="ctr">
              <a:buNone/>
              <a:defRPr>
                <a:solidFill>
                  <a:schemeClr val="tx1">
                    <a:tint val="75000"/>
                  </a:schemeClr>
                </a:solidFill>
              </a:defRPr>
            </a:lvl4pPr>
            <a:lvl5pPr marL="1828218" indent="0" algn="ctr">
              <a:buNone/>
              <a:defRPr>
                <a:solidFill>
                  <a:schemeClr val="tx1">
                    <a:tint val="75000"/>
                  </a:schemeClr>
                </a:solidFill>
              </a:defRPr>
            </a:lvl5pPr>
            <a:lvl6pPr marL="2285273" indent="0" algn="ctr">
              <a:buNone/>
              <a:defRPr>
                <a:solidFill>
                  <a:schemeClr val="tx1">
                    <a:tint val="75000"/>
                  </a:schemeClr>
                </a:solidFill>
              </a:defRPr>
            </a:lvl6pPr>
            <a:lvl7pPr marL="2742327" indent="0" algn="ctr">
              <a:buNone/>
              <a:defRPr>
                <a:solidFill>
                  <a:schemeClr val="tx1">
                    <a:tint val="75000"/>
                  </a:schemeClr>
                </a:solidFill>
              </a:defRPr>
            </a:lvl7pPr>
            <a:lvl8pPr marL="3199381" indent="0" algn="ctr">
              <a:buNone/>
              <a:defRPr>
                <a:solidFill>
                  <a:schemeClr val="tx1">
                    <a:tint val="75000"/>
                  </a:schemeClr>
                </a:solidFill>
              </a:defRPr>
            </a:lvl8pPr>
            <a:lvl9pPr marL="3656436"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pic>
        <p:nvPicPr>
          <p:cNvPr id="15" name="Picture 14" descr="Mict LogoRGB_02.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6420" y="-110872"/>
            <a:ext cx="4785888" cy="2539480"/>
          </a:xfrm>
          <a:prstGeom prst="rect">
            <a:avLst/>
          </a:prstGeom>
        </p:spPr>
      </p:pic>
    </p:spTree>
    <p:extLst>
      <p:ext uri="{BB962C8B-B14F-4D97-AF65-F5344CB8AC3E}">
        <p14:creationId xmlns:p14="http://schemas.microsoft.com/office/powerpoint/2010/main" val="33086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2646"/>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0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B31"/>
              </a:solidFill>
              <a:effectLst/>
              <a:uLnTx/>
              <a:uFillTx/>
              <a:latin typeface="Arial"/>
              <a:ea typeface="+mn-ea"/>
              <a:cs typeface="+mn-cs"/>
            </a:endParaRPr>
          </a:p>
        </p:txBody>
      </p:sp>
      <p:pic>
        <p:nvPicPr>
          <p:cNvPr id="8" name="Picture 7" descr="Interaction_Line_Blue_02.pdf"/>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3"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20">
                <a:solidFill>
                  <a:schemeClr val="bg1">
                    <a:lumMod val="95000"/>
                  </a:schemeClr>
                </a:solidFill>
                <a:latin typeface="Arial"/>
                <a:cs typeface="Arial"/>
              </a:defRPr>
            </a:lvl1pPr>
            <a:lvl2pPr>
              <a:lnSpc>
                <a:spcPts val="2200"/>
              </a:lnSpc>
              <a:spcBef>
                <a:spcPts val="1200"/>
              </a:spcBef>
              <a:defRPr sz="1800" spc="20">
                <a:solidFill>
                  <a:schemeClr val="bg1">
                    <a:lumMod val="95000"/>
                  </a:schemeClr>
                </a:solidFill>
                <a:latin typeface="Arial"/>
                <a:cs typeface="Arial"/>
              </a:defRPr>
            </a:lvl2pPr>
            <a:lvl3pPr>
              <a:lnSpc>
                <a:spcPts val="2200"/>
              </a:lnSpc>
              <a:spcBef>
                <a:spcPts val="1200"/>
              </a:spcBef>
              <a:defRPr sz="1800" spc="20">
                <a:solidFill>
                  <a:schemeClr val="bg1">
                    <a:lumMod val="95000"/>
                  </a:schemeClr>
                </a:solidFill>
                <a:latin typeface="Arial"/>
                <a:cs typeface="Arial"/>
              </a:defRPr>
            </a:lvl3pPr>
            <a:lvl4pPr>
              <a:lnSpc>
                <a:spcPts val="2200"/>
              </a:lnSpc>
              <a:spcBef>
                <a:spcPts val="1200"/>
              </a:spcBef>
              <a:defRPr sz="1800" spc="20">
                <a:solidFill>
                  <a:schemeClr val="bg1">
                    <a:lumMod val="95000"/>
                  </a:schemeClr>
                </a:solidFill>
                <a:latin typeface="Arial"/>
                <a:cs typeface="Arial"/>
              </a:defRPr>
            </a:lvl4pPr>
            <a:lvl5pPr>
              <a:lnSpc>
                <a:spcPts val="2200"/>
              </a:lnSpc>
              <a:spcBef>
                <a:spcPts val="1200"/>
              </a:spcBef>
              <a:defRPr sz="1800" spc="2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
        <p:nvSpPr>
          <p:cNvPr id="9" name="Title 1"/>
          <p:cNvSpPr>
            <a:spLocks noGrp="1"/>
          </p:cNvSpPr>
          <p:nvPr>
            <p:ph type="title"/>
          </p:nvPr>
        </p:nvSpPr>
        <p:spPr>
          <a:xfrm>
            <a:off x="1440000" y="360000"/>
            <a:ext cx="10972800" cy="1143000"/>
          </a:xfrm>
        </p:spPr>
        <p:txBody>
          <a:bodyPr lIns="0">
            <a:normAutofit/>
          </a:bodyPr>
          <a:lstStyle>
            <a:lvl1pPr algn="l">
              <a:defRPr sz="2400">
                <a:solidFill>
                  <a:srgbClr val="4C9FDB"/>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81529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2646"/>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0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B31"/>
              </a:solidFill>
              <a:effectLst/>
              <a:uLnTx/>
              <a:uFillTx/>
              <a:latin typeface="Arial"/>
              <a:ea typeface="+mn-ea"/>
              <a:cs typeface="+mn-cs"/>
            </a:endParaRPr>
          </a:p>
        </p:txBody>
      </p:sp>
      <p:pic>
        <p:nvPicPr>
          <p:cNvPr id="8" name="Picture 7" descr="Interaction_Line_Blue_02.pdf"/>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2" name="Title 1"/>
          <p:cNvSpPr>
            <a:spLocks noGrp="1"/>
          </p:cNvSpPr>
          <p:nvPr>
            <p:ph type="title"/>
          </p:nvPr>
        </p:nvSpPr>
        <p:spPr>
          <a:xfrm>
            <a:off x="1440001" y="1445156"/>
            <a:ext cx="9781156" cy="3727979"/>
          </a:xfrm>
        </p:spPr>
        <p:txBody>
          <a:bodyPr lIns="0" anchor="t">
            <a:noAutofit/>
          </a:bodyPr>
          <a:lstStyle>
            <a:lvl1pPr algn="l">
              <a:lnSpc>
                <a:spcPts val="5500"/>
              </a:lnSpc>
              <a:defRPr sz="5400" b="1" cap="all" baseline="0">
                <a:solidFill>
                  <a:srgbClr val="4C9FDB"/>
                </a:solidFill>
              </a:defRPr>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
        <p:nvSpPr>
          <p:cNvPr id="13" name="Subtitle 2"/>
          <p:cNvSpPr>
            <a:spLocks noGrp="1"/>
          </p:cNvSpPr>
          <p:nvPr>
            <p:ph type="subTitle" idx="1"/>
          </p:nvPr>
        </p:nvSpPr>
        <p:spPr>
          <a:xfrm>
            <a:off x="1440000" y="702903"/>
            <a:ext cx="8534400" cy="1752600"/>
          </a:xfrm>
        </p:spPr>
        <p:txBody>
          <a:bodyPr lIns="0">
            <a:normAutofit/>
          </a:bodyPr>
          <a:lstStyle>
            <a:lvl1pPr marL="0" indent="0" algn="l">
              <a:buNone/>
              <a:defRPr sz="2400">
                <a:solidFill>
                  <a:srgbClr val="4C9FDB"/>
                </a:solidFill>
              </a:defRPr>
            </a:lvl1pPr>
            <a:lvl2pPr marL="457055" indent="0" algn="ctr">
              <a:buNone/>
              <a:defRPr>
                <a:solidFill>
                  <a:schemeClr val="tx1">
                    <a:tint val="75000"/>
                  </a:schemeClr>
                </a:solidFill>
              </a:defRPr>
            </a:lvl2pPr>
            <a:lvl3pPr marL="914109" indent="0" algn="ctr">
              <a:buNone/>
              <a:defRPr>
                <a:solidFill>
                  <a:schemeClr val="tx1">
                    <a:tint val="75000"/>
                  </a:schemeClr>
                </a:solidFill>
              </a:defRPr>
            </a:lvl3pPr>
            <a:lvl4pPr marL="1371163" indent="0" algn="ctr">
              <a:buNone/>
              <a:defRPr>
                <a:solidFill>
                  <a:schemeClr val="tx1">
                    <a:tint val="75000"/>
                  </a:schemeClr>
                </a:solidFill>
              </a:defRPr>
            </a:lvl4pPr>
            <a:lvl5pPr marL="1828218" indent="0" algn="ctr">
              <a:buNone/>
              <a:defRPr>
                <a:solidFill>
                  <a:schemeClr val="tx1">
                    <a:tint val="75000"/>
                  </a:schemeClr>
                </a:solidFill>
              </a:defRPr>
            </a:lvl5pPr>
            <a:lvl6pPr marL="2285273" indent="0" algn="ctr">
              <a:buNone/>
              <a:defRPr>
                <a:solidFill>
                  <a:schemeClr val="tx1">
                    <a:tint val="75000"/>
                  </a:schemeClr>
                </a:solidFill>
              </a:defRPr>
            </a:lvl6pPr>
            <a:lvl7pPr marL="2742327" indent="0" algn="ctr">
              <a:buNone/>
              <a:defRPr>
                <a:solidFill>
                  <a:schemeClr val="tx1">
                    <a:tint val="75000"/>
                  </a:schemeClr>
                </a:solidFill>
              </a:defRPr>
            </a:lvl7pPr>
            <a:lvl8pPr marL="3199381" indent="0" algn="ctr">
              <a:buNone/>
              <a:defRPr>
                <a:solidFill>
                  <a:schemeClr val="tx1">
                    <a:tint val="75000"/>
                  </a:schemeClr>
                </a:solidFill>
              </a:defRPr>
            </a:lvl8pPr>
            <a:lvl9pPr marL="3656436"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5733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6" name="Footer Placeholder 5"/>
          <p:cNvSpPr>
            <a:spLocks noGrp="1"/>
          </p:cNvSpPr>
          <p:nvPr>
            <p:ph type="ftr" sz="quarter" idx="11"/>
          </p:nvPr>
        </p:nvSpPr>
        <p:spPr/>
        <p:txBody>
          <a:bodyPr/>
          <a:lstStyle/>
          <a:p>
            <a:pPr defTabSz="457055"/>
            <a:endParaRPr lang="en-US" dirty="0">
              <a:solidFill>
                <a:srgbClr val="253C6F">
                  <a:tint val="75000"/>
                </a:srgbClr>
              </a:solidFill>
            </a:endParaRPr>
          </a:p>
        </p:txBody>
      </p:sp>
      <p:sp>
        <p:nvSpPr>
          <p:cNvPr id="7" name="Slide Number Placeholder 6"/>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257343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055" indent="0">
              <a:buNone/>
              <a:defRPr sz="2000" b="1"/>
            </a:lvl2pPr>
            <a:lvl3pPr marL="914109" indent="0">
              <a:buNone/>
              <a:defRPr sz="1800" b="1"/>
            </a:lvl3pPr>
            <a:lvl4pPr marL="1371163" indent="0">
              <a:buNone/>
              <a:defRPr sz="1600" b="1"/>
            </a:lvl4pPr>
            <a:lvl5pPr marL="1828218" indent="0">
              <a:buNone/>
              <a:defRPr sz="1600" b="1"/>
            </a:lvl5pPr>
            <a:lvl6pPr marL="2285273" indent="0">
              <a:buNone/>
              <a:defRPr sz="1600" b="1"/>
            </a:lvl6pPr>
            <a:lvl7pPr marL="2742327" indent="0">
              <a:buNone/>
              <a:defRPr sz="1600" b="1"/>
            </a:lvl7pPr>
            <a:lvl8pPr marL="3199381" indent="0">
              <a:buNone/>
              <a:defRPr sz="1600" b="1"/>
            </a:lvl8pPr>
            <a:lvl9pPr marL="3656436"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6"/>
            <a:ext cx="5389033" cy="639762"/>
          </a:xfrm>
        </p:spPr>
        <p:txBody>
          <a:bodyPr anchor="b"/>
          <a:lstStyle>
            <a:lvl1pPr marL="0" indent="0">
              <a:buNone/>
              <a:defRPr sz="2400" b="1"/>
            </a:lvl1pPr>
            <a:lvl2pPr marL="457055" indent="0">
              <a:buNone/>
              <a:defRPr sz="2000" b="1"/>
            </a:lvl2pPr>
            <a:lvl3pPr marL="914109" indent="0">
              <a:buNone/>
              <a:defRPr sz="1800" b="1"/>
            </a:lvl3pPr>
            <a:lvl4pPr marL="1371163" indent="0">
              <a:buNone/>
              <a:defRPr sz="1600" b="1"/>
            </a:lvl4pPr>
            <a:lvl5pPr marL="1828218" indent="0">
              <a:buNone/>
              <a:defRPr sz="1600" b="1"/>
            </a:lvl5pPr>
            <a:lvl6pPr marL="2285273" indent="0">
              <a:buNone/>
              <a:defRPr sz="1600" b="1"/>
            </a:lvl6pPr>
            <a:lvl7pPr marL="2742327" indent="0">
              <a:buNone/>
              <a:defRPr sz="1600" b="1"/>
            </a:lvl7pPr>
            <a:lvl8pPr marL="3199381" indent="0">
              <a:buNone/>
              <a:defRPr sz="1600" b="1"/>
            </a:lvl8pPr>
            <a:lvl9pPr marL="365643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8" name="Footer Placeholder 7"/>
          <p:cNvSpPr>
            <a:spLocks noGrp="1"/>
          </p:cNvSpPr>
          <p:nvPr>
            <p:ph type="ftr" sz="quarter" idx="11"/>
          </p:nvPr>
        </p:nvSpPr>
        <p:spPr/>
        <p:txBody>
          <a:bodyPr/>
          <a:lstStyle/>
          <a:p>
            <a:pPr defTabSz="457055"/>
            <a:endParaRPr lang="en-US" dirty="0">
              <a:solidFill>
                <a:srgbClr val="253C6F">
                  <a:tint val="75000"/>
                </a:srgbClr>
              </a:solidFill>
            </a:endParaRPr>
          </a:p>
        </p:txBody>
      </p:sp>
      <p:sp>
        <p:nvSpPr>
          <p:cNvPr id="9" name="Slide Number Placeholder 8"/>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312561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491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4" name="Footer Placeholder 3"/>
          <p:cNvSpPr>
            <a:spLocks noGrp="1"/>
          </p:cNvSpPr>
          <p:nvPr>
            <p:ph type="ftr" sz="quarter" idx="11"/>
          </p:nvPr>
        </p:nvSpPr>
        <p:spPr/>
        <p:txBody>
          <a:bodyPr/>
          <a:lstStyle/>
          <a:p>
            <a:pPr defTabSz="457055"/>
            <a:endParaRPr lang="en-US" dirty="0">
              <a:solidFill>
                <a:srgbClr val="253C6F">
                  <a:tint val="75000"/>
                </a:srgbClr>
              </a:solidFill>
            </a:endParaRPr>
          </a:p>
        </p:txBody>
      </p:sp>
      <p:sp>
        <p:nvSpPr>
          <p:cNvPr id="5" name="Slide Number Placeholder 4"/>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pic>
        <p:nvPicPr>
          <p:cNvPr id="6" name="Picture 5" descr="Interaction_Line_Blue_02.pdf"/>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10"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0">
                <a:solidFill>
                  <a:srgbClr val="253C6F"/>
                </a:solidFill>
                <a:latin typeface="Arial"/>
                <a:cs typeface="Arial"/>
              </a:defRPr>
            </a:lvl1pPr>
            <a:lvl2pPr>
              <a:lnSpc>
                <a:spcPts val="2200"/>
              </a:lnSpc>
              <a:spcBef>
                <a:spcPts val="1200"/>
              </a:spcBef>
              <a:defRPr sz="1800" spc="0">
                <a:solidFill>
                  <a:srgbClr val="253C6F"/>
                </a:solidFill>
                <a:latin typeface="Arial"/>
                <a:cs typeface="Arial"/>
              </a:defRPr>
            </a:lvl2pPr>
            <a:lvl3pPr>
              <a:lnSpc>
                <a:spcPts val="2200"/>
              </a:lnSpc>
              <a:spcBef>
                <a:spcPts val="1200"/>
              </a:spcBef>
              <a:defRPr sz="1800" spc="0">
                <a:solidFill>
                  <a:srgbClr val="253C6F"/>
                </a:solidFill>
                <a:latin typeface="Arial"/>
                <a:cs typeface="Arial"/>
              </a:defRPr>
            </a:lvl3pPr>
            <a:lvl4pPr>
              <a:lnSpc>
                <a:spcPts val="2200"/>
              </a:lnSpc>
              <a:spcBef>
                <a:spcPts val="1200"/>
              </a:spcBef>
              <a:defRPr sz="1800" spc="0">
                <a:solidFill>
                  <a:srgbClr val="253C6F"/>
                </a:solidFill>
                <a:latin typeface="Arial"/>
                <a:cs typeface="Arial"/>
              </a:defRPr>
            </a:lvl4pPr>
            <a:lvl5pPr>
              <a:lnSpc>
                <a:spcPts val="2200"/>
              </a:lnSpc>
              <a:spcBef>
                <a:spcPts val="1200"/>
              </a:spcBef>
              <a:defRPr sz="1800" spc="0">
                <a:solidFill>
                  <a:srgbClr val="253C6F"/>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p:cNvSpPr>
            <a:spLocks noGrp="1"/>
          </p:cNvSpPr>
          <p:nvPr>
            <p:ph type="title"/>
          </p:nvPr>
        </p:nvSpPr>
        <p:spPr>
          <a:xfrm>
            <a:off x="1440000" y="360000"/>
            <a:ext cx="10972800" cy="1143000"/>
          </a:xfrm>
        </p:spPr>
        <p:txBody>
          <a:bodyPr lIns="0">
            <a:normAutofit/>
          </a:bodyPr>
          <a:lstStyle>
            <a:lvl1pPr algn="l">
              <a:defRPr sz="2400">
                <a:solidFill>
                  <a:srgbClr val="4C9FDB"/>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3442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3" name="Footer Placeholder 2"/>
          <p:cNvSpPr>
            <a:spLocks noGrp="1"/>
          </p:cNvSpPr>
          <p:nvPr>
            <p:ph type="ftr" sz="quarter" idx="11"/>
          </p:nvPr>
        </p:nvSpPr>
        <p:spPr/>
        <p:txBody>
          <a:bodyPr/>
          <a:lstStyle/>
          <a:p>
            <a:pPr defTabSz="457055"/>
            <a:endParaRPr lang="en-US" dirty="0">
              <a:solidFill>
                <a:srgbClr val="253C6F">
                  <a:tint val="75000"/>
                </a:srgbClr>
              </a:solidFill>
            </a:endParaRPr>
          </a:p>
        </p:txBody>
      </p:sp>
      <p:sp>
        <p:nvSpPr>
          <p:cNvPr id="4" name="Slide Number Placeholder 3"/>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
        <p:nvSpPr>
          <p:cNvPr id="7" name="Rectangle 6"/>
          <p:cNvSpPr/>
          <p:nvPr userDrawn="1"/>
        </p:nvSpPr>
        <p:spPr>
          <a:xfrm>
            <a:off x="0" y="0"/>
            <a:ext cx="12192000" cy="6858000"/>
          </a:xfrm>
          <a:prstGeom prst="rect">
            <a:avLst/>
          </a:prstGeom>
          <a:solidFill>
            <a:srgbClr val="4C9FDB"/>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0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B31"/>
              </a:solidFill>
              <a:effectLst/>
              <a:uLnTx/>
              <a:uFillTx/>
              <a:latin typeface="Arial"/>
              <a:ea typeface="+mn-ea"/>
              <a:cs typeface="+mn-cs"/>
            </a:endParaRPr>
          </a:p>
        </p:txBody>
      </p:sp>
      <p:pic>
        <p:nvPicPr>
          <p:cNvPr id="8" name="Picture 7" descr="Interaction_Line_Blue_02.pdf"/>
          <p:cNvPicPr>
            <a:picLocks noChangeAspect="1"/>
          </p:cNvPicPr>
          <p:nvPr userDrawn="1"/>
        </p:nvPicPr>
        <p:blipFill>
          <a:blip r:embed="rId2">
            <a:alphaModFix amt="34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9" name="Title 1"/>
          <p:cNvSpPr>
            <a:spLocks noGrp="1"/>
          </p:cNvSpPr>
          <p:nvPr>
            <p:ph type="title"/>
          </p:nvPr>
        </p:nvSpPr>
        <p:spPr>
          <a:xfrm>
            <a:off x="1440000" y="360000"/>
            <a:ext cx="10972800" cy="1143000"/>
          </a:xfrm>
        </p:spPr>
        <p:txBody>
          <a:bodyPr lIns="0">
            <a:normAutofit/>
          </a:bodyPr>
          <a:lstStyle>
            <a:lvl1pPr algn="l">
              <a:defRPr sz="2400">
                <a:solidFill>
                  <a:srgbClr val="253C6F"/>
                </a:solidFill>
              </a:defRPr>
            </a:lvl1pPr>
          </a:lstStyle>
          <a:p>
            <a:r>
              <a:rPr lang="en-GB" dirty="0"/>
              <a:t>Click to edit Master title style</a:t>
            </a:r>
            <a:endParaRPr lang="en-US" dirty="0"/>
          </a:p>
        </p:txBody>
      </p:sp>
      <p:sp>
        <p:nvSpPr>
          <p:cNvPr id="11"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10">
                <a:solidFill>
                  <a:schemeClr val="bg1"/>
                </a:solidFill>
                <a:latin typeface="Arial"/>
                <a:cs typeface="Arial"/>
              </a:defRPr>
            </a:lvl1pPr>
            <a:lvl2pPr>
              <a:lnSpc>
                <a:spcPts val="2200"/>
              </a:lnSpc>
              <a:spcBef>
                <a:spcPts val="1200"/>
              </a:spcBef>
              <a:defRPr sz="1800" spc="10">
                <a:solidFill>
                  <a:schemeClr val="bg1"/>
                </a:solidFill>
                <a:latin typeface="Arial"/>
                <a:cs typeface="Arial"/>
              </a:defRPr>
            </a:lvl2pPr>
            <a:lvl3pPr>
              <a:lnSpc>
                <a:spcPts val="2200"/>
              </a:lnSpc>
              <a:spcBef>
                <a:spcPts val="1200"/>
              </a:spcBef>
              <a:defRPr sz="1800" spc="10">
                <a:solidFill>
                  <a:schemeClr val="bg1"/>
                </a:solidFill>
                <a:latin typeface="Arial"/>
                <a:cs typeface="Arial"/>
              </a:defRPr>
            </a:lvl3pPr>
            <a:lvl4pPr>
              <a:lnSpc>
                <a:spcPts val="2200"/>
              </a:lnSpc>
              <a:spcBef>
                <a:spcPts val="1200"/>
              </a:spcBef>
              <a:defRPr sz="1800" spc="10">
                <a:solidFill>
                  <a:schemeClr val="bg1"/>
                </a:solidFill>
                <a:latin typeface="Arial"/>
                <a:cs typeface="Arial"/>
              </a:defRPr>
            </a:lvl4pPr>
            <a:lvl5pPr>
              <a:lnSpc>
                <a:spcPts val="2200"/>
              </a:lnSpc>
              <a:spcBef>
                <a:spcPts val="1200"/>
              </a:spcBef>
              <a:defRPr sz="1800" spc="1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4754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2"/>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055" indent="0">
              <a:buNone/>
              <a:defRPr sz="1200"/>
            </a:lvl2pPr>
            <a:lvl3pPr marL="914109" indent="0">
              <a:buNone/>
              <a:defRPr sz="1000"/>
            </a:lvl3pPr>
            <a:lvl4pPr marL="1371163" indent="0">
              <a:buNone/>
              <a:defRPr sz="900"/>
            </a:lvl4pPr>
            <a:lvl5pPr marL="1828218" indent="0">
              <a:buNone/>
              <a:defRPr sz="900"/>
            </a:lvl5pPr>
            <a:lvl6pPr marL="2285273" indent="0">
              <a:buNone/>
              <a:defRPr sz="900"/>
            </a:lvl6pPr>
            <a:lvl7pPr marL="2742327" indent="0">
              <a:buNone/>
              <a:defRPr sz="900"/>
            </a:lvl7pPr>
            <a:lvl8pPr marL="3199381" indent="0">
              <a:buNone/>
              <a:defRPr sz="900"/>
            </a:lvl8pPr>
            <a:lvl9pPr marL="3656436"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6" name="Footer Placeholder 5"/>
          <p:cNvSpPr>
            <a:spLocks noGrp="1"/>
          </p:cNvSpPr>
          <p:nvPr>
            <p:ph type="ftr" sz="quarter" idx="11"/>
          </p:nvPr>
        </p:nvSpPr>
        <p:spPr/>
        <p:txBody>
          <a:bodyPr/>
          <a:lstStyle/>
          <a:p>
            <a:pPr defTabSz="457055"/>
            <a:endParaRPr lang="en-US" dirty="0">
              <a:solidFill>
                <a:srgbClr val="253C6F">
                  <a:tint val="75000"/>
                </a:srgbClr>
              </a:solidFill>
            </a:endParaRPr>
          </a:p>
        </p:txBody>
      </p:sp>
      <p:sp>
        <p:nvSpPr>
          <p:cNvPr id="7" name="Slide Number Placeholder 6"/>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407774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24060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51107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3541559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937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nteraction_RGB_9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480" y="1243538"/>
            <a:ext cx="9908419" cy="6648608"/>
          </a:xfrm>
          <a:prstGeom prst="rect">
            <a:avLst/>
          </a:prstGeom>
        </p:spPr>
      </p:pic>
      <p:sp>
        <p:nvSpPr>
          <p:cNvPr id="2" name="Title 1"/>
          <p:cNvSpPr>
            <a:spLocks noGrp="1"/>
          </p:cNvSpPr>
          <p:nvPr>
            <p:ph type="ctrTitle"/>
          </p:nvPr>
        </p:nvSpPr>
        <p:spPr>
          <a:xfrm>
            <a:off x="1440001" y="2441951"/>
            <a:ext cx="7687735" cy="681984"/>
          </a:xfrm>
        </p:spPr>
        <p:txBody>
          <a:bodyPr lIns="0" anchor="t" anchorCtr="0">
            <a:noAutofit/>
          </a:bodyPr>
          <a:lstStyle>
            <a:lvl1pPr marL="0" marR="0" indent="0" algn="l" defTabSz="457055" rtl="0" eaLnBrk="1" fontAlgn="auto" latinLnBrk="0" hangingPunct="1">
              <a:lnSpc>
                <a:spcPct val="100000"/>
              </a:lnSpc>
              <a:spcBef>
                <a:spcPct val="0"/>
              </a:spcBef>
              <a:spcAft>
                <a:spcPts val="0"/>
              </a:spcAft>
              <a:buClrTx/>
              <a:buSzTx/>
              <a:buFontTx/>
              <a:buNone/>
              <a:tabLst/>
              <a:defRPr sz="1800">
                <a:solidFill>
                  <a:srgbClr val="4C9FDB"/>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440000" y="3183202"/>
            <a:ext cx="5373512" cy="338666"/>
          </a:xfrm>
        </p:spPr>
        <p:txBody>
          <a:bodyPr lIns="0">
            <a:normAutofit/>
          </a:bodyPr>
          <a:lstStyle>
            <a:lvl1pPr marL="0" indent="0" algn="l">
              <a:buNone/>
              <a:defRPr sz="1200" b="1">
                <a:solidFill>
                  <a:srgbClr val="1D2646"/>
                </a:solidFill>
                <a:latin typeface="Arial"/>
                <a:cs typeface="Arial"/>
              </a:defRPr>
            </a:lvl1pPr>
            <a:lvl2pPr marL="457055" indent="0" algn="ctr">
              <a:buNone/>
              <a:defRPr>
                <a:solidFill>
                  <a:schemeClr val="tx1">
                    <a:tint val="75000"/>
                  </a:schemeClr>
                </a:solidFill>
              </a:defRPr>
            </a:lvl2pPr>
            <a:lvl3pPr marL="914109" indent="0" algn="ctr">
              <a:buNone/>
              <a:defRPr>
                <a:solidFill>
                  <a:schemeClr val="tx1">
                    <a:tint val="75000"/>
                  </a:schemeClr>
                </a:solidFill>
              </a:defRPr>
            </a:lvl3pPr>
            <a:lvl4pPr marL="1371163" indent="0" algn="ctr">
              <a:buNone/>
              <a:defRPr>
                <a:solidFill>
                  <a:schemeClr val="tx1">
                    <a:tint val="75000"/>
                  </a:schemeClr>
                </a:solidFill>
              </a:defRPr>
            </a:lvl4pPr>
            <a:lvl5pPr marL="1828218" indent="0" algn="ctr">
              <a:buNone/>
              <a:defRPr>
                <a:solidFill>
                  <a:schemeClr val="tx1">
                    <a:tint val="75000"/>
                  </a:schemeClr>
                </a:solidFill>
              </a:defRPr>
            </a:lvl5pPr>
            <a:lvl6pPr marL="2285273" indent="0" algn="ctr">
              <a:buNone/>
              <a:defRPr>
                <a:solidFill>
                  <a:schemeClr val="tx1">
                    <a:tint val="75000"/>
                  </a:schemeClr>
                </a:solidFill>
              </a:defRPr>
            </a:lvl6pPr>
            <a:lvl7pPr marL="2742327" indent="0" algn="ctr">
              <a:buNone/>
              <a:defRPr>
                <a:solidFill>
                  <a:schemeClr val="tx1">
                    <a:tint val="75000"/>
                  </a:schemeClr>
                </a:solidFill>
              </a:defRPr>
            </a:lvl7pPr>
            <a:lvl8pPr marL="3199381" indent="0" algn="ctr">
              <a:buNone/>
              <a:defRPr>
                <a:solidFill>
                  <a:schemeClr val="tx1">
                    <a:tint val="75000"/>
                  </a:schemeClr>
                </a:solidFill>
              </a:defRPr>
            </a:lvl8pPr>
            <a:lvl9pPr marL="3656436"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pic>
        <p:nvPicPr>
          <p:cNvPr id="15" name="Picture 14" descr="Mict LogoRGB_02.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6420" y="-110872"/>
            <a:ext cx="4785888" cy="2539480"/>
          </a:xfrm>
          <a:prstGeom prst="rect">
            <a:avLst/>
          </a:prstGeom>
        </p:spPr>
      </p:pic>
    </p:spTree>
    <p:extLst>
      <p:ext uri="{BB962C8B-B14F-4D97-AF65-F5344CB8AC3E}">
        <p14:creationId xmlns:p14="http://schemas.microsoft.com/office/powerpoint/2010/main" val="45924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2646"/>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0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B31"/>
              </a:solidFill>
              <a:effectLst/>
              <a:uLnTx/>
              <a:uFillTx/>
              <a:latin typeface="Arial"/>
              <a:ea typeface="+mn-ea"/>
              <a:cs typeface="+mn-cs"/>
            </a:endParaRPr>
          </a:p>
        </p:txBody>
      </p:sp>
      <p:pic>
        <p:nvPicPr>
          <p:cNvPr id="8" name="Picture 7" descr="Interaction_Line_Blue_02.pdf"/>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3"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20">
                <a:solidFill>
                  <a:schemeClr val="bg1">
                    <a:lumMod val="95000"/>
                  </a:schemeClr>
                </a:solidFill>
                <a:latin typeface="Arial"/>
                <a:cs typeface="Arial"/>
              </a:defRPr>
            </a:lvl1pPr>
            <a:lvl2pPr>
              <a:lnSpc>
                <a:spcPts val="2200"/>
              </a:lnSpc>
              <a:spcBef>
                <a:spcPts val="1200"/>
              </a:spcBef>
              <a:defRPr sz="1800" spc="20">
                <a:solidFill>
                  <a:schemeClr val="bg1">
                    <a:lumMod val="95000"/>
                  </a:schemeClr>
                </a:solidFill>
                <a:latin typeface="Arial"/>
                <a:cs typeface="Arial"/>
              </a:defRPr>
            </a:lvl2pPr>
            <a:lvl3pPr>
              <a:lnSpc>
                <a:spcPts val="2200"/>
              </a:lnSpc>
              <a:spcBef>
                <a:spcPts val="1200"/>
              </a:spcBef>
              <a:defRPr sz="1800" spc="20">
                <a:solidFill>
                  <a:schemeClr val="bg1">
                    <a:lumMod val="95000"/>
                  </a:schemeClr>
                </a:solidFill>
                <a:latin typeface="Arial"/>
                <a:cs typeface="Arial"/>
              </a:defRPr>
            </a:lvl3pPr>
            <a:lvl4pPr>
              <a:lnSpc>
                <a:spcPts val="2200"/>
              </a:lnSpc>
              <a:spcBef>
                <a:spcPts val="1200"/>
              </a:spcBef>
              <a:defRPr sz="1800" spc="20">
                <a:solidFill>
                  <a:schemeClr val="bg1">
                    <a:lumMod val="95000"/>
                  </a:schemeClr>
                </a:solidFill>
                <a:latin typeface="Arial"/>
                <a:cs typeface="Arial"/>
              </a:defRPr>
            </a:lvl4pPr>
            <a:lvl5pPr>
              <a:lnSpc>
                <a:spcPts val="2200"/>
              </a:lnSpc>
              <a:spcBef>
                <a:spcPts val="1200"/>
              </a:spcBef>
              <a:defRPr sz="1800" spc="2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
        <p:nvSpPr>
          <p:cNvPr id="9" name="Title 1"/>
          <p:cNvSpPr>
            <a:spLocks noGrp="1"/>
          </p:cNvSpPr>
          <p:nvPr>
            <p:ph type="title"/>
          </p:nvPr>
        </p:nvSpPr>
        <p:spPr>
          <a:xfrm>
            <a:off x="1440000" y="360000"/>
            <a:ext cx="10972800" cy="1143000"/>
          </a:xfrm>
        </p:spPr>
        <p:txBody>
          <a:bodyPr lIns="0">
            <a:normAutofit/>
          </a:bodyPr>
          <a:lstStyle>
            <a:lvl1pPr algn="l">
              <a:defRPr sz="2400">
                <a:solidFill>
                  <a:srgbClr val="4C9FDB"/>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08130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2646"/>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0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B31"/>
              </a:solidFill>
              <a:effectLst/>
              <a:uLnTx/>
              <a:uFillTx/>
              <a:latin typeface="Arial"/>
              <a:ea typeface="+mn-ea"/>
              <a:cs typeface="+mn-cs"/>
            </a:endParaRPr>
          </a:p>
        </p:txBody>
      </p:sp>
      <p:pic>
        <p:nvPicPr>
          <p:cNvPr id="8" name="Picture 7" descr="Interaction_Line_Blue_02.pdf"/>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2" name="Title 1"/>
          <p:cNvSpPr>
            <a:spLocks noGrp="1"/>
          </p:cNvSpPr>
          <p:nvPr>
            <p:ph type="title"/>
          </p:nvPr>
        </p:nvSpPr>
        <p:spPr>
          <a:xfrm>
            <a:off x="1440001" y="1445156"/>
            <a:ext cx="9781156" cy="3727979"/>
          </a:xfrm>
        </p:spPr>
        <p:txBody>
          <a:bodyPr lIns="0" anchor="t">
            <a:noAutofit/>
          </a:bodyPr>
          <a:lstStyle>
            <a:lvl1pPr algn="l">
              <a:lnSpc>
                <a:spcPts val="5500"/>
              </a:lnSpc>
              <a:defRPr sz="5400" b="1" cap="all" baseline="0">
                <a:solidFill>
                  <a:srgbClr val="4C9FDB"/>
                </a:solidFill>
              </a:defRPr>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
        <p:nvSpPr>
          <p:cNvPr id="13" name="Subtitle 2"/>
          <p:cNvSpPr>
            <a:spLocks noGrp="1"/>
          </p:cNvSpPr>
          <p:nvPr>
            <p:ph type="subTitle" idx="1"/>
          </p:nvPr>
        </p:nvSpPr>
        <p:spPr>
          <a:xfrm>
            <a:off x="1440000" y="702903"/>
            <a:ext cx="8534400" cy="1752600"/>
          </a:xfrm>
        </p:spPr>
        <p:txBody>
          <a:bodyPr lIns="0">
            <a:normAutofit/>
          </a:bodyPr>
          <a:lstStyle>
            <a:lvl1pPr marL="0" indent="0" algn="l">
              <a:buNone/>
              <a:defRPr sz="2400">
                <a:solidFill>
                  <a:srgbClr val="4C9FDB"/>
                </a:solidFill>
              </a:defRPr>
            </a:lvl1pPr>
            <a:lvl2pPr marL="457055" indent="0" algn="ctr">
              <a:buNone/>
              <a:defRPr>
                <a:solidFill>
                  <a:schemeClr val="tx1">
                    <a:tint val="75000"/>
                  </a:schemeClr>
                </a:solidFill>
              </a:defRPr>
            </a:lvl2pPr>
            <a:lvl3pPr marL="914109" indent="0" algn="ctr">
              <a:buNone/>
              <a:defRPr>
                <a:solidFill>
                  <a:schemeClr val="tx1">
                    <a:tint val="75000"/>
                  </a:schemeClr>
                </a:solidFill>
              </a:defRPr>
            </a:lvl3pPr>
            <a:lvl4pPr marL="1371163" indent="0" algn="ctr">
              <a:buNone/>
              <a:defRPr>
                <a:solidFill>
                  <a:schemeClr val="tx1">
                    <a:tint val="75000"/>
                  </a:schemeClr>
                </a:solidFill>
              </a:defRPr>
            </a:lvl4pPr>
            <a:lvl5pPr marL="1828218" indent="0" algn="ctr">
              <a:buNone/>
              <a:defRPr>
                <a:solidFill>
                  <a:schemeClr val="tx1">
                    <a:tint val="75000"/>
                  </a:schemeClr>
                </a:solidFill>
              </a:defRPr>
            </a:lvl5pPr>
            <a:lvl6pPr marL="2285273" indent="0" algn="ctr">
              <a:buNone/>
              <a:defRPr>
                <a:solidFill>
                  <a:schemeClr val="tx1">
                    <a:tint val="75000"/>
                  </a:schemeClr>
                </a:solidFill>
              </a:defRPr>
            </a:lvl6pPr>
            <a:lvl7pPr marL="2742327" indent="0" algn="ctr">
              <a:buNone/>
              <a:defRPr>
                <a:solidFill>
                  <a:schemeClr val="tx1">
                    <a:tint val="75000"/>
                  </a:schemeClr>
                </a:solidFill>
              </a:defRPr>
            </a:lvl7pPr>
            <a:lvl8pPr marL="3199381" indent="0" algn="ctr">
              <a:buNone/>
              <a:defRPr>
                <a:solidFill>
                  <a:schemeClr val="tx1">
                    <a:tint val="75000"/>
                  </a:schemeClr>
                </a:solidFill>
              </a:defRPr>
            </a:lvl8pPr>
            <a:lvl9pPr marL="3656436"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2241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3105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6" name="Footer Placeholder 5"/>
          <p:cNvSpPr>
            <a:spLocks noGrp="1"/>
          </p:cNvSpPr>
          <p:nvPr>
            <p:ph type="ftr" sz="quarter" idx="11"/>
          </p:nvPr>
        </p:nvSpPr>
        <p:spPr/>
        <p:txBody>
          <a:bodyPr/>
          <a:lstStyle/>
          <a:p>
            <a:pPr defTabSz="457055"/>
            <a:endParaRPr lang="en-US" dirty="0">
              <a:solidFill>
                <a:srgbClr val="253C6F">
                  <a:tint val="75000"/>
                </a:srgbClr>
              </a:solidFill>
            </a:endParaRPr>
          </a:p>
        </p:txBody>
      </p:sp>
      <p:sp>
        <p:nvSpPr>
          <p:cNvPr id="7" name="Slide Number Placeholder 6"/>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16802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055" indent="0">
              <a:buNone/>
              <a:defRPr sz="2000" b="1"/>
            </a:lvl2pPr>
            <a:lvl3pPr marL="914109" indent="0">
              <a:buNone/>
              <a:defRPr sz="1800" b="1"/>
            </a:lvl3pPr>
            <a:lvl4pPr marL="1371163" indent="0">
              <a:buNone/>
              <a:defRPr sz="1600" b="1"/>
            </a:lvl4pPr>
            <a:lvl5pPr marL="1828218" indent="0">
              <a:buNone/>
              <a:defRPr sz="1600" b="1"/>
            </a:lvl5pPr>
            <a:lvl6pPr marL="2285273" indent="0">
              <a:buNone/>
              <a:defRPr sz="1600" b="1"/>
            </a:lvl6pPr>
            <a:lvl7pPr marL="2742327" indent="0">
              <a:buNone/>
              <a:defRPr sz="1600" b="1"/>
            </a:lvl7pPr>
            <a:lvl8pPr marL="3199381" indent="0">
              <a:buNone/>
              <a:defRPr sz="1600" b="1"/>
            </a:lvl8pPr>
            <a:lvl9pPr marL="3656436"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6"/>
            <a:ext cx="5389033" cy="639762"/>
          </a:xfrm>
        </p:spPr>
        <p:txBody>
          <a:bodyPr anchor="b"/>
          <a:lstStyle>
            <a:lvl1pPr marL="0" indent="0">
              <a:buNone/>
              <a:defRPr sz="2400" b="1"/>
            </a:lvl1pPr>
            <a:lvl2pPr marL="457055" indent="0">
              <a:buNone/>
              <a:defRPr sz="2000" b="1"/>
            </a:lvl2pPr>
            <a:lvl3pPr marL="914109" indent="0">
              <a:buNone/>
              <a:defRPr sz="1800" b="1"/>
            </a:lvl3pPr>
            <a:lvl4pPr marL="1371163" indent="0">
              <a:buNone/>
              <a:defRPr sz="1600" b="1"/>
            </a:lvl4pPr>
            <a:lvl5pPr marL="1828218" indent="0">
              <a:buNone/>
              <a:defRPr sz="1600" b="1"/>
            </a:lvl5pPr>
            <a:lvl6pPr marL="2285273" indent="0">
              <a:buNone/>
              <a:defRPr sz="1600" b="1"/>
            </a:lvl6pPr>
            <a:lvl7pPr marL="2742327" indent="0">
              <a:buNone/>
              <a:defRPr sz="1600" b="1"/>
            </a:lvl7pPr>
            <a:lvl8pPr marL="3199381" indent="0">
              <a:buNone/>
              <a:defRPr sz="1600" b="1"/>
            </a:lvl8pPr>
            <a:lvl9pPr marL="365643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8" name="Footer Placeholder 7"/>
          <p:cNvSpPr>
            <a:spLocks noGrp="1"/>
          </p:cNvSpPr>
          <p:nvPr>
            <p:ph type="ftr" sz="quarter" idx="11"/>
          </p:nvPr>
        </p:nvSpPr>
        <p:spPr/>
        <p:txBody>
          <a:bodyPr/>
          <a:lstStyle/>
          <a:p>
            <a:pPr defTabSz="457055"/>
            <a:endParaRPr lang="en-US" dirty="0">
              <a:solidFill>
                <a:srgbClr val="253C6F">
                  <a:tint val="75000"/>
                </a:srgbClr>
              </a:solidFill>
            </a:endParaRPr>
          </a:p>
        </p:txBody>
      </p:sp>
      <p:sp>
        <p:nvSpPr>
          <p:cNvPr id="9" name="Slide Number Placeholder 8"/>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233939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4" name="Footer Placeholder 3"/>
          <p:cNvSpPr>
            <a:spLocks noGrp="1"/>
          </p:cNvSpPr>
          <p:nvPr>
            <p:ph type="ftr" sz="quarter" idx="11"/>
          </p:nvPr>
        </p:nvSpPr>
        <p:spPr/>
        <p:txBody>
          <a:bodyPr/>
          <a:lstStyle/>
          <a:p>
            <a:pPr defTabSz="457055"/>
            <a:endParaRPr lang="en-US" dirty="0">
              <a:solidFill>
                <a:srgbClr val="253C6F">
                  <a:tint val="75000"/>
                </a:srgbClr>
              </a:solidFill>
            </a:endParaRPr>
          </a:p>
        </p:txBody>
      </p:sp>
      <p:sp>
        <p:nvSpPr>
          <p:cNvPr id="5" name="Slide Number Placeholder 4"/>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pic>
        <p:nvPicPr>
          <p:cNvPr id="6" name="Picture 5" descr="Interaction_Line_Blue_02.pdf"/>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10"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0">
                <a:solidFill>
                  <a:srgbClr val="253C6F"/>
                </a:solidFill>
                <a:latin typeface="Arial"/>
                <a:cs typeface="Arial"/>
              </a:defRPr>
            </a:lvl1pPr>
            <a:lvl2pPr>
              <a:lnSpc>
                <a:spcPts val="2200"/>
              </a:lnSpc>
              <a:spcBef>
                <a:spcPts val="1200"/>
              </a:spcBef>
              <a:defRPr sz="1800" spc="0">
                <a:solidFill>
                  <a:srgbClr val="253C6F"/>
                </a:solidFill>
                <a:latin typeface="Arial"/>
                <a:cs typeface="Arial"/>
              </a:defRPr>
            </a:lvl2pPr>
            <a:lvl3pPr>
              <a:lnSpc>
                <a:spcPts val="2200"/>
              </a:lnSpc>
              <a:spcBef>
                <a:spcPts val="1200"/>
              </a:spcBef>
              <a:defRPr sz="1800" spc="0">
                <a:solidFill>
                  <a:srgbClr val="253C6F"/>
                </a:solidFill>
                <a:latin typeface="Arial"/>
                <a:cs typeface="Arial"/>
              </a:defRPr>
            </a:lvl3pPr>
            <a:lvl4pPr>
              <a:lnSpc>
                <a:spcPts val="2200"/>
              </a:lnSpc>
              <a:spcBef>
                <a:spcPts val="1200"/>
              </a:spcBef>
              <a:defRPr sz="1800" spc="0">
                <a:solidFill>
                  <a:srgbClr val="253C6F"/>
                </a:solidFill>
                <a:latin typeface="Arial"/>
                <a:cs typeface="Arial"/>
              </a:defRPr>
            </a:lvl4pPr>
            <a:lvl5pPr>
              <a:lnSpc>
                <a:spcPts val="2200"/>
              </a:lnSpc>
              <a:spcBef>
                <a:spcPts val="1200"/>
              </a:spcBef>
              <a:defRPr sz="1800" spc="0">
                <a:solidFill>
                  <a:srgbClr val="253C6F"/>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p:cNvSpPr>
            <a:spLocks noGrp="1"/>
          </p:cNvSpPr>
          <p:nvPr>
            <p:ph type="title"/>
          </p:nvPr>
        </p:nvSpPr>
        <p:spPr>
          <a:xfrm>
            <a:off x="1440000" y="360000"/>
            <a:ext cx="10972800" cy="1143000"/>
          </a:xfrm>
        </p:spPr>
        <p:txBody>
          <a:bodyPr lIns="0">
            <a:normAutofit/>
          </a:bodyPr>
          <a:lstStyle>
            <a:lvl1pPr algn="l">
              <a:defRPr sz="2400">
                <a:solidFill>
                  <a:srgbClr val="4C9FDB"/>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8245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3" name="Footer Placeholder 2"/>
          <p:cNvSpPr>
            <a:spLocks noGrp="1"/>
          </p:cNvSpPr>
          <p:nvPr>
            <p:ph type="ftr" sz="quarter" idx="11"/>
          </p:nvPr>
        </p:nvSpPr>
        <p:spPr/>
        <p:txBody>
          <a:bodyPr/>
          <a:lstStyle/>
          <a:p>
            <a:pPr defTabSz="457055"/>
            <a:endParaRPr lang="en-US" dirty="0">
              <a:solidFill>
                <a:srgbClr val="253C6F">
                  <a:tint val="75000"/>
                </a:srgbClr>
              </a:solidFill>
            </a:endParaRPr>
          </a:p>
        </p:txBody>
      </p:sp>
      <p:sp>
        <p:nvSpPr>
          <p:cNvPr id="4" name="Slide Number Placeholder 3"/>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
        <p:nvSpPr>
          <p:cNvPr id="7" name="Rectangle 6"/>
          <p:cNvSpPr/>
          <p:nvPr userDrawn="1"/>
        </p:nvSpPr>
        <p:spPr>
          <a:xfrm>
            <a:off x="0" y="0"/>
            <a:ext cx="12192000" cy="6858000"/>
          </a:xfrm>
          <a:prstGeom prst="rect">
            <a:avLst/>
          </a:prstGeom>
          <a:solidFill>
            <a:srgbClr val="4C9FDB"/>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0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B31"/>
              </a:solidFill>
              <a:effectLst/>
              <a:uLnTx/>
              <a:uFillTx/>
              <a:latin typeface="Arial"/>
              <a:ea typeface="+mn-ea"/>
              <a:cs typeface="+mn-cs"/>
            </a:endParaRPr>
          </a:p>
        </p:txBody>
      </p:sp>
      <p:pic>
        <p:nvPicPr>
          <p:cNvPr id="8" name="Picture 7" descr="Interaction_Line_Blue_02.pdf"/>
          <p:cNvPicPr>
            <a:picLocks noChangeAspect="1"/>
          </p:cNvPicPr>
          <p:nvPr userDrawn="1"/>
        </p:nvPicPr>
        <p:blipFill>
          <a:blip r:embed="rId2">
            <a:alphaModFix amt="34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9" name="Title 1"/>
          <p:cNvSpPr>
            <a:spLocks noGrp="1"/>
          </p:cNvSpPr>
          <p:nvPr>
            <p:ph type="title"/>
          </p:nvPr>
        </p:nvSpPr>
        <p:spPr>
          <a:xfrm>
            <a:off x="1440000" y="360000"/>
            <a:ext cx="10972800" cy="1143000"/>
          </a:xfrm>
        </p:spPr>
        <p:txBody>
          <a:bodyPr lIns="0">
            <a:normAutofit/>
          </a:bodyPr>
          <a:lstStyle>
            <a:lvl1pPr algn="l">
              <a:defRPr sz="2400">
                <a:solidFill>
                  <a:srgbClr val="253C6F"/>
                </a:solidFill>
              </a:defRPr>
            </a:lvl1pPr>
          </a:lstStyle>
          <a:p>
            <a:r>
              <a:rPr lang="en-GB" dirty="0"/>
              <a:t>Click to edit Master title style</a:t>
            </a:r>
            <a:endParaRPr lang="en-US" dirty="0"/>
          </a:p>
        </p:txBody>
      </p:sp>
      <p:sp>
        <p:nvSpPr>
          <p:cNvPr id="11"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10">
                <a:solidFill>
                  <a:schemeClr val="bg1"/>
                </a:solidFill>
                <a:latin typeface="Arial"/>
                <a:cs typeface="Arial"/>
              </a:defRPr>
            </a:lvl1pPr>
            <a:lvl2pPr>
              <a:lnSpc>
                <a:spcPts val="2200"/>
              </a:lnSpc>
              <a:spcBef>
                <a:spcPts val="1200"/>
              </a:spcBef>
              <a:defRPr sz="1800" spc="10">
                <a:solidFill>
                  <a:schemeClr val="bg1"/>
                </a:solidFill>
                <a:latin typeface="Arial"/>
                <a:cs typeface="Arial"/>
              </a:defRPr>
            </a:lvl2pPr>
            <a:lvl3pPr>
              <a:lnSpc>
                <a:spcPts val="2200"/>
              </a:lnSpc>
              <a:spcBef>
                <a:spcPts val="1200"/>
              </a:spcBef>
              <a:defRPr sz="1800" spc="10">
                <a:solidFill>
                  <a:schemeClr val="bg1"/>
                </a:solidFill>
                <a:latin typeface="Arial"/>
                <a:cs typeface="Arial"/>
              </a:defRPr>
            </a:lvl3pPr>
            <a:lvl4pPr>
              <a:lnSpc>
                <a:spcPts val="2200"/>
              </a:lnSpc>
              <a:spcBef>
                <a:spcPts val="1200"/>
              </a:spcBef>
              <a:defRPr sz="1800" spc="10">
                <a:solidFill>
                  <a:schemeClr val="bg1"/>
                </a:solidFill>
                <a:latin typeface="Arial"/>
                <a:cs typeface="Arial"/>
              </a:defRPr>
            </a:lvl4pPr>
            <a:lvl5pPr>
              <a:lnSpc>
                <a:spcPts val="2200"/>
              </a:lnSpc>
              <a:spcBef>
                <a:spcPts val="1200"/>
              </a:spcBef>
              <a:defRPr sz="1800" spc="1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3775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2"/>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055" indent="0">
              <a:buNone/>
              <a:defRPr sz="1200"/>
            </a:lvl2pPr>
            <a:lvl3pPr marL="914109" indent="0">
              <a:buNone/>
              <a:defRPr sz="1000"/>
            </a:lvl3pPr>
            <a:lvl4pPr marL="1371163" indent="0">
              <a:buNone/>
              <a:defRPr sz="900"/>
            </a:lvl4pPr>
            <a:lvl5pPr marL="1828218" indent="0">
              <a:buNone/>
              <a:defRPr sz="900"/>
            </a:lvl5pPr>
            <a:lvl6pPr marL="2285273" indent="0">
              <a:buNone/>
              <a:defRPr sz="900"/>
            </a:lvl6pPr>
            <a:lvl7pPr marL="2742327" indent="0">
              <a:buNone/>
              <a:defRPr sz="900"/>
            </a:lvl7pPr>
            <a:lvl8pPr marL="3199381" indent="0">
              <a:buNone/>
              <a:defRPr sz="900"/>
            </a:lvl8pPr>
            <a:lvl9pPr marL="3656436"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6" name="Footer Placeholder 5"/>
          <p:cNvSpPr>
            <a:spLocks noGrp="1"/>
          </p:cNvSpPr>
          <p:nvPr>
            <p:ph type="ftr" sz="quarter" idx="11"/>
          </p:nvPr>
        </p:nvSpPr>
        <p:spPr/>
        <p:txBody>
          <a:bodyPr/>
          <a:lstStyle/>
          <a:p>
            <a:pPr defTabSz="457055"/>
            <a:endParaRPr lang="en-US" dirty="0">
              <a:solidFill>
                <a:srgbClr val="253C6F">
                  <a:tint val="75000"/>
                </a:srgbClr>
              </a:solidFill>
            </a:endParaRPr>
          </a:p>
        </p:txBody>
      </p:sp>
      <p:sp>
        <p:nvSpPr>
          <p:cNvPr id="7" name="Slide Number Placeholder 6"/>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332038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7966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055"/>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239025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End Slide">
    <p:bg>
      <p:bgPr>
        <a:gradFill flip="none" rotWithShape="1">
          <a:gsLst>
            <a:gs pos="0">
              <a:srgbClr val="0082BF"/>
            </a:gs>
            <a:gs pos="100000">
              <a:srgbClr val="083C7F"/>
            </a:gs>
          </a:gsLst>
          <a:path path="circle">
            <a:fillToRect l="50000" t="50000" r="50000" b="50000"/>
          </a:path>
        </a:gradFill>
        <a:effectLst/>
      </p:bgPr>
    </p:bg>
    <p:spTree>
      <p:nvGrpSpPr>
        <p:cNvPr id="1" name=""/>
        <p:cNvGrpSpPr/>
        <p:nvPr/>
      </p:nvGrpSpPr>
      <p:grpSpPr>
        <a:xfrm>
          <a:off x="0" y="0"/>
          <a:ext cx="0" cy="0"/>
          <a:chOff x="0" y="0"/>
          <a:chExt cx="0" cy="0"/>
        </a:xfrm>
      </p:grpSpPr>
      <p:sp>
        <p:nvSpPr>
          <p:cNvPr id="256" name="Presentation Title"/>
          <p:cNvSpPr txBox="1">
            <a:spLocks noGrp="1"/>
          </p:cNvSpPr>
          <p:nvPr>
            <p:ph type="title" hasCustomPrompt="1"/>
          </p:nvPr>
        </p:nvSpPr>
        <p:spPr>
          <a:xfrm>
            <a:off x="846103" y="626532"/>
            <a:ext cx="10499795" cy="1368829"/>
          </a:xfrm>
          <a:prstGeom prst="rect">
            <a:avLst/>
          </a:prstGeom>
        </p:spPr>
        <p:txBody>
          <a:bodyPr anchor="b"/>
          <a:lstStyle>
            <a:lvl1pPr>
              <a:lnSpc>
                <a:spcPct val="80000"/>
              </a:lnSpc>
              <a:defRPr sz="8000" b="0" spc="-160">
                <a:solidFill>
                  <a:srgbClr val="FFFFFF"/>
                </a:solidFill>
                <a:latin typeface="Myriad Pro"/>
                <a:ea typeface="Myriad Pro"/>
                <a:cs typeface="Myriad Pro"/>
                <a:sym typeface="Myriad Pro"/>
              </a:defRPr>
            </a:lvl1pPr>
          </a:lstStyle>
          <a:p>
            <a:r>
              <a:t>Presentation Title</a:t>
            </a:r>
          </a:p>
        </p:txBody>
      </p:sp>
      <p:sp>
        <p:nvSpPr>
          <p:cNvPr id="257" name="Body Level One…"/>
          <p:cNvSpPr txBox="1">
            <a:spLocks noGrp="1"/>
          </p:cNvSpPr>
          <p:nvPr>
            <p:ph type="body" sz="quarter" idx="1" hasCustomPrompt="1"/>
          </p:nvPr>
        </p:nvSpPr>
        <p:spPr>
          <a:xfrm>
            <a:off x="846667" y="2045396"/>
            <a:ext cx="10498667" cy="1001072"/>
          </a:xfrm>
          <a:prstGeom prst="rect">
            <a:avLst/>
          </a:prstGeom>
        </p:spPr>
        <p:txBody>
          <a:bodyPr lIns="19050" tIns="19050" rIns="19050" bIns="19050"/>
          <a:lstStyle>
            <a:lvl1pPr defTabSz="1219139">
              <a:defRPr sz="1200">
                <a:solidFill>
                  <a:srgbClr val="FFFFFF"/>
                </a:solidFill>
                <a:latin typeface="Myriad Pro Light"/>
                <a:ea typeface="Myriad Pro Light"/>
                <a:cs typeface="Myriad Pro Light"/>
                <a:sym typeface="Myriad Pro Light"/>
              </a:defRPr>
            </a:lvl1pPr>
            <a:lvl2pPr defTabSz="1219139">
              <a:defRPr sz="1200">
                <a:solidFill>
                  <a:srgbClr val="FFFFFF"/>
                </a:solidFill>
                <a:latin typeface="Myriad Pro Light"/>
                <a:ea typeface="Myriad Pro Light"/>
                <a:cs typeface="Myriad Pro Light"/>
                <a:sym typeface="Myriad Pro Light"/>
              </a:defRPr>
            </a:lvl2pPr>
            <a:lvl3pPr defTabSz="1219139">
              <a:defRPr sz="1200">
                <a:solidFill>
                  <a:srgbClr val="FFFFFF"/>
                </a:solidFill>
                <a:latin typeface="Myriad Pro Light"/>
                <a:ea typeface="Myriad Pro Light"/>
                <a:cs typeface="Myriad Pro Light"/>
                <a:sym typeface="Myriad Pro Light"/>
              </a:defRPr>
            </a:lvl3pPr>
            <a:lvl4pPr defTabSz="1219139">
              <a:defRPr sz="1200">
                <a:solidFill>
                  <a:srgbClr val="FFFFFF"/>
                </a:solidFill>
                <a:latin typeface="Myriad Pro Light"/>
                <a:ea typeface="Myriad Pro Light"/>
                <a:cs typeface="Myriad Pro Light"/>
                <a:sym typeface="Myriad Pro Light"/>
              </a:defRPr>
            </a:lvl4pPr>
            <a:lvl5pPr defTabSz="1219139">
              <a:defRPr sz="1200">
                <a:solidFill>
                  <a:srgbClr val="FFFFFF"/>
                </a:solidFill>
                <a:latin typeface="Myriad Pro Light"/>
                <a:ea typeface="Myriad Pro Light"/>
                <a:cs typeface="Myriad Pro Light"/>
                <a:sym typeface="Myriad Pro Light"/>
              </a:defRPr>
            </a:lvl5pPr>
          </a:lstStyle>
          <a:p>
            <a:r>
              <a:t>Presentation Subtitle</a:t>
            </a:r>
          </a:p>
          <a:p>
            <a:pPr lvl="1"/>
            <a:endParaRPr/>
          </a:p>
          <a:p>
            <a:pPr lvl="2"/>
            <a:endParaRPr/>
          </a:p>
          <a:p>
            <a:pPr lvl="3"/>
            <a:endParaRPr/>
          </a:p>
          <a:p>
            <a:pPr lvl="4"/>
            <a:endParaRPr/>
          </a:p>
        </p:txBody>
      </p:sp>
      <p:pic>
        <p:nvPicPr>
          <p:cNvPr id="258" name="cover.png" descr="cover.png"/>
          <p:cNvPicPr>
            <a:picLocks noChangeAspect="1"/>
          </p:cNvPicPr>
          <p:nvPr/>
        </p:nvPicPr>
        <p:blipFill>
          <a:blip r:embed="rId2"/>
          <a:stretch>
            <a:fillRect/>
          </a:stretch>
        </p:blipFill>
        <p:spPr>
          <a:xfrm>
            <a:off x="-2248307" y="2091159"/>
            <a:ext cx="6946339" cy="6858004"/>
          </a:xfrm>
          <a:prstGeom prst="rect">
            <a:avLst/>
          </a:prstGeom>
          <a:ln w="12700">
            <a:miter lim="400000"/>
          </a:ln>
        </p:spPr>
      </p:pic>
      <p:grpSp>
        <p:nvGrpSpPr>
          <p:cNvPr id="271" name="Graphic 1"/>
          <p:cNvGrpSpPr/>
          <p:nvPr/>
        </p:nvGrpSpPr>
        <p:grpSpPr>
          <a:xfrm>
            <a:off x="7275998" y="-929255"/>
            <a:ext cx="6400785" cy="6345843"/>
            <a:chOff x="0" y="0"/>
            <a:chExt cx="4800587" cy="4759382"/>
          </a:xfrm>
        </p:grpSpPr>
        <p:sp>
          <p:nvSpPr>
            <p:cNvPr id="259" name="Freeform 195"/>
            <p:cNvSpPr/>
            <p:nvPr/>
          </p:nvSpPr>
          <p:spPr>
            <a:xfrm>
              <a:off x="-1" y="48073"/>
              <a:ext cx="1847438" cy="29256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439" y="101"/>
                    <a:pt x="21279" y="203"/>
                    <a:pt x="21118" y="254"/>
                  </a:cubicBezTo>
                  <a:cubicBezTo>
                    <a:pt x="21038" y="304"/>
                    <a:pt x="20958" y="355"/>
                    <a:pt x="20877" y="355"/>
                  </a:cubicBezTo>
                  <a:cubicBezTo>
                    <a:pt x="20797" y="406"/>
                    <a:pt x="20797" y="406"/>
                    <a:pt x="20797" y="406"/>
                  </a:cubicBezTo>
                  <a:cubicBezTo>
                    <a:pt x="19753" y="1014"/>
                    <a:pt x="18790" y="1623"/>
                    <a:pt x="17906" y="2282"/>
                  </a:cubicBezTo>
                  <a:cubicBezTo>
                    <a:pt x="16461" y="3296"/>
                    <a:pt x="15257" y="4411"/>
                    <a:pt x="14213" y="5628"/>
                  </a:cubicBezTo>
                  <a:cubicBezTo>
                    <a:pt x="13249" y="6744"/>
                    <a:pt x="12526" y="7961"/>
                    <a:pt x="12125" y="9228"/>
                  </a:cubicBezTo>
                  <a:cubicBezTo>
                    <a:pt x="11884" y="9938"/>
                    <a:pt x="11804" y="10648"/>
                    <a:pt x="11804" y="11307"/>
                  </a:cubicBezTo>
                  <a:cubicBezTo>
                    <a:pt x="11804" y="12423"/>
                    <a:pt x="12045" y="13538"/>
                    <a:pt x="12607" y="14654"/>
                  </a:cubicBezTo>
                  <a:cubicBezTo>
                    <a:pt x="13008" y="15515"/>
                    <a:pt x="13570" y="16377"/>
                    <a:pt x="14293" y="17189"/>
                  </a:cubicBezTo>
                  <a:cubicBezTo>
                    <a:pt x="14855" y="17848"/>
                    <a:pt x="15497" y="18456"/>
                    <a:pt x="15979" y="19115"/>
                  </a:cubicBezTo>
                  <a:cubicBezTo>
                    <a:pt x="16220" y="19521"/>
                    <a:pt x="16541" y="20028"/>
                    <a:pt x="16541" y="20485"/>
                  </a:cubicBezTo>
                  <a:cubicBezTo>
                    <a:pt x="16541" y="20687"/>
                    <a:pt x="16461" y="20890"/>
                    <a:pt x="16300" y="21042"/>
                  </a:cubicBezTo>
                  <a:cubicBezTo>
                    <a:pt x="16140" y="21194"/>
                    <a:pt x="15899" y="21296"/>
                    <a:pt x="15578" y="21397"/>
                  </a:cubicBezTo>
                  <a:cubicBezTo>
                    <a:pt x="15257" y="21448"/>
                    <a:pt x="14935" y="21499"/>
                    <a:pt x="14534" y="21549"/>
                  </a:cubicBezTo>
                  <a:cubicBezTo>
                    <a:pt x="13891" y="21600"/>
                    <a:pt x="13088" y="21600"/>
                    <a:pt x="12286" y="21600"/>
                  </a:cubicBezTo>
                  <a:cubicBezTo>
                    <a:pt x="10278" y="21600"/>
                    <a:pt x="8030" y="21448"/>
                    <a:pt x="5942" y="20890"/>
                  </a:cubicBezTo>
                  <a:cubicBezTo>
                    <a:pt x="4416" y="20485"/>
                    <a:pt x="2971" y="19927"/>
                    <a:pt x="1847" y="19065"/>
                  </a:cubicBezTo>
                  <a:cubicBezTo>
                    <a:pt x="1847" y="19065"/>
                    <a:pt x="1847" y="19065"/>
                    <a:pt x="1847" y="19065"/>
                  </a:cubicBezTo>
                  <a:cubicBezTo>
                    <a:pt x="1847" y="19014"/>
                    <a:pt x="1767" y="19014"/>
                    <a:pt x="1686" y="18963"/>
                  </a:cubicBezTo>
                  <a:cubicBezTo>
                    <a:pt x="1124" y="18558"/>
                    <a:pt x="723" y="18051"/>
                    <a:pt x="482" y="17594"/>
                  </a:cubicBezTo>
                  <a:cubicBezTo>
                    <a:pt x="80" y="16834"/>
                    <a:pt x="0" y="16175"/>
                    <a:pt x="0" y="16175"/>
                  </a:cubicBezTo>
                  <a:cubicBezTo>
                    <a:pt x="0" y="15617"/>
                    <a:pt x="80" y="15059"/>
                    <a:pt x="241" y="14552"/>
                  </a:cubicBezTo>
                  <a:cubicBezTo>
                    <a:pt x="964" y="11966"/>
                    <a:pt x="2891" y="9330"/>
                    <a:pt x="5300" y="7200"/>
                  </a:cubicBezTo>
                  <a:cubicBezTo>
                    <a:pt x="9234" y="3752"/>
                    <a:pt x="15016" y="1014"/>
                    <a:pt x="2160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0" name="Freeform 196"/>
            <p:cNvSpPr/>
            <p:nvPr/>
          </p:nvSpPr>
          <p:spPr>
            <a:xfrm>
              <a:off x="288447" y="130488"/>
              <a:ext cx="1469709" cy="30630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150" y="3778"/>
                    <a:pt x="14736" y="7168"/>
                    <a:pt x="14736" y="9831"/>
                  </a:cubicBezTo>
                  <a:cubicBezTo>
                    <a:pt x="14736" y="12011"/>
                    <a:pt x="15948" y="13851"/>
                    <a:pt x="17361" y="15352"/>
                  </a:cubicBezTo>
                  <a:cubicBezTo>
                    <a:pt x="18067" y="16079"/>
                    <a:pt x="18774" y="16757"/>
                    <a:pt x="19379" y="17338"/>
                  </a:cubicBezTo>
                  <a:cubicBezTo>
                    <a:pt x="19985" y="17919"/>
                    <a:pt x="20490" y="18404"/>
                    <a:pt x="20793" y="18839"/>
                  </a:cubicBezTo>
                  <a:cubicBezTo>
                    <a:pt x="20793" y="18839"/>
                    <a:pt x="20793" y="18839"/>
                    <a:pt x="20793" y="18839"/>
                  </a:cubicBezTo>
                  <a:cubicBezTo>
                    <a:pt x="20994" y="19227"/>
                    <a:pt x="21095" y="19517"/>
                    <a:pt x="21095" y="19808"/>
                  </a:cubicBezTo>
                  <a:cubicBezTo>
                    <a:pt x="21095" y="20341"/>
                    <a:pt x="20793" y="20680"/>
                    <a:pt x="20288" y="20970"/>
                  </a:cubicBezTo>
                  <a:cubicBezTo>
                    <a:pt x="19783" y="21261"/>
                    <a:pt x="18976" y="21406"/>
                    <a:pt x="17966" y="21503"/>
                  </a:cubicBezTo>
                  <a:cubicBezTo>
                    <a:pt x="17260" y="21552"/>
                    <a:pt x="16452" y="21600"/>
                    <a:pt x="15645" y="21600"/>
                  </a:cubicBezTo>
                  <a:cubicBezTo>
                    <a:pt x="7873" y="21600"/>
                    <a:pt x="1514" y="19421"/>
                    <a:pt x="0" y="18597"/>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1" name="Freeform 197"/>
            <p:cNvSpPr/>
            <p:nvPr/>
          </p:nvSpPr>
          <p:spPr>
            <a:xfrm>
              <a:off x="1421392" y="130488"/>
              <a:ext cx="475923" cy="3035565"/>
            </a:xfrm>
            <a:custGeom>
              <a:avLst/>
              <a:gdLst/>
              <a:ahLst/>
              <a:cxnLst>
                <a:cxn ang="0">
                  <a:pos x="wd2" y="hd2"/>
                </a:cxn>
                <a:cxn ang="5400000">
                  <a:pos x="wd2" y="hd2"/>
                </a:cxn>
                <a:cxn ang="10800000">
                  <a:pos x="wd2" y="hd2"/>
                </a:cxn>
                <a:cxn ang="16200000">
                  <a:pos x="wd2" y="hd2"/>
                </a:cxn>
              </a:cxnLst>
              <a:rect l="0" t="0" r="r" b="b"/>
              <a:pathLst>
                <a:path w="15924" h="21600" extrusionOk="0">
                  <a:moveTo>
                    <a:pt x="11267" y="0"/>
                  </a:moveTo>
                  <a:cubicBezTo>
                    <a:pt x="11037" y="49"/>
                    <a:pt x="10348" y="391"/>
                    <a:pt x="10118" y="440"/>
                  </a:cubicBezTo>
                  <a:cubicBezTo>
                    <a:pt x="-5048" y="5669"/>
                    <a:pt x="-682" y="11533"/>
                    <a:pt x="7131" y="14807"/>
                  </a:cubicBezTo>
                  <a:cubicBezTo>
                    <a:pt x="9658" y="15833"/>
                    <a:pt x="12186" y="16860"/>
                    <a:pt x="14254" y="17886"/>
                  </a:cubicBezTo>
                  <a:cubicBezTo>
                    <a:pt x="15633" y="18619"/>
                    <a:pt x="16552" y="19352"/>
                    <a:pt x="15403" y="20134"/>
                  </a:cubicBezTo>
                  <a:cubicBezTo>
                    <a:pt x="14024" y="20916"/>
                    <a:pt x="10118" y="21551"/>
                    <a:pt x="5063"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2" name="Freeform 199"/>
            <p:cNvSpPr/>
            <p:nvPr/>
          </p:nvSpPr>
          <p:spPr>
            <a:xfrm>
              <a:off x="1826831" y="-1"/>
              <a:ext cx="2925680" cy="1847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520"/>
                    <a:pt x="21600" y="21520"/>
                    <a:pt x="21600" y="21600"/>
                  </a:cubicBezTo>
                  <a:cubicBezTo>
                    <a:pt x="21499" y="21439"/>
                    <a:pt x="21397" y="21279"/>
                    <a:pt x="21346" y="21118"/>
                  </a:cubicBezTo>
                  <a:cubicBezTo>
                    <a:pt x="21296" y="21038"/>
                    <a:pt x="21245" y="20958"/>
                    <a:pt x="21245" y="20877"/>
                  </a:cubicBezTo>
                  <a:cubicBezTo>
                    <a:pt x="21194" y="20797"/>
                    <a:pt x="21194" y="20797"/>
                    <a:pt x="21194" y="20797"/>
                  </a:cubicBezTo>
                  <a:cubicBezTo>
                    <a:pt x="20586" y="19753"/>
                    <a:pt x="19977" y="18790"/>
                    <a:pt x="19318" y="17906"/>
                  </a:cubicBezTo>
                  <a:cubicBezTo>
                    <a:pt x="18304" y="16461"/>
                    <a:pt x="17189" y="15257"/>
                    <a:pt x="15972" y="14213"/>
                  </a:cubicBezTo>
                  <a:cubicBezTo>
                    <a:pt x="14856" y="13249"/>
                    <a:pt x="13639" y="12526"/>
                    <a:pt x="12372" y="12125"/>
                  </a:cubicBezTo>
                  <a:cubicBezTo>
                    <a:pt x="11662" y="11884"/>
                    <a:pt x="10952" y="11804"/>
                    <a:pt x="10293" y="11804"/>
                  </a:cubicBezTo>
                  <a:cubicBezTo>
                    <a:pt x="9177" y="11804"/>
                    <a:pt x="8062" y="12045"/>
                    <a:pt x="6946" y="12607"/>
                  </a:cubicBezTo>
                  <a:cubicBezTo>
                    <a:pt x="6085" y="13008"/>
                    <a:pt x="5223" y="13570"/>
                    <a:pt x="4411" y="14293"/>
                  </a:cubicBezTo>
                  <a:cubicBezTo>
                    <a:pt x="3752" y="14855"/>
                    <a:pt x="3144" y="15497"/>
                    <a:pt x="2485" y="15979"/>
                  </a:cubicBezTo>
                  <a:cubicBezTo>
                    <a:pt x="2079" y="16220"/>
                    <a:pt x="1572" y="16541"/>
                    <a:pt x="1115" y="16541"/>
                  </a:cubicBezTo>
                  <a:cubicBezTo>
                    <a:pt x="913" y="16541"/>
                    <a:pt x="710" y="16461"/>
                    <a:pt x="558" y="16300"/>
                  </a:cubicBezTo>
                  <a:cubicBezTo>
                    <a:pt x="406" y="16140"/>
                    <a:pt x="304" y="15899"/>
                    <a:pt x="203" y="15578"/>
                  </a:cubicBezTo>
                  <a:cubicBezTo>
                    <a:pt x="152" y="15257"/>
                    <a:pt x="101" y="14935"/>
                    <a:pt x="51" y="14534"/>
                  </a:cubicBezTo>
                  <a:cubicBezTo>
                    <a:pt x="0" y="13891"/>
                    <a:pt x="0" y="13088"/>
                    <a:pt x="0" y="12286"/>
                  </a:cubicBezTo>
                  <a:cubicBezTo>
                    <a:pt x="0" y="10278"/>
                    <a:pt x="152" y="8030"/>
                    <a:pt x="710" y="5942"/>
                  </a:cubicBezTo>
                  <a:cubicBezTo>
                    <a:pt x="1115" y="4416"/>
                    <a:pt x="1673" y="2971"/>
                    <a:pt x="2535" y="1847"/>
                  </a:cubicBezTo>
                  <a:cubicBezTo>
                    <a:pt x="2535" y="1847"/>
                    <a:pt x="2535" y="1847"/>
                    <a:pt x="2535" y="1847"/>
                  </a:cubicBezTo>
                  <a:cubicBezTo>
                    <a:pt x="2586" y="1847"/>
                    <a:pt x="2586" y="1767"/>
                    <a:pt x="2637" y="1686"/>
                  </a:cubicBezTo>
                  <a:cubicBezTo>
                    <a:pt x="3042" y="1124"/>
                    <a:pt x="3549" y="723"/>
                    <a:pt x="4006" y="482"/>
                  </a:cubicBezTo>
                  <a:cubicBezTo>
                    <a:pt x="4766" y="80"/>
                    <a:pt x="5425" y="0"/>
                    <a:pt x="5425" y="0"/>
                  </a:cubicBezTo>
                  <a:cubicBezTo>
                    <a:pt x="5983" y="0"/>
                    <a:pt x="6541" y="80"/>
                    <a:pt x="7048" y="241"/>
                  </a:cubicBezTo>
                  <a:cubicBezTo>
                    <a:pt x="9634" y="964"/>
                    <a:pt x="12270" y="2891"/>
                    <a:pt x="14400" y="5300"/>
                  </a:cubicBezTo>
                  <a:cubicBezTo>
                    <a:pt x="17848" y="9154"/>
                    <a:pt x="20637" y="14935"/>
                    <a:pt x="2160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3" name="Freeform 200"/>
            <p:cNvSpPr/>
            <p:nvPr/>
          </p:nvSpPr>
          <p:spPr>
            <a:xfrm>
              <a:off x="1607063" y="281579"/>
              <a:ext cx="3063036" cy="1469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822" y="16150"/>
                    <a:pt x="14432" y="14736"/>
                    <a:pt x="11769" y="14736"/>
                  </a:cubicBezTo>
                  <a:cubicBezTo>
                    <a:pt x="9589" y="14736"/>
                    <a:pt x="7749" y="15948"/>
                    <a:pt x="6248" y="17361"/>
                  </a:cubicBezTo>
                  <a:cubicBezTo>
                    <a:pt x="5521" y="18067"/>
                    <a:pt x="4843" y="18774"/>
                    <a:pt x="4262" y="19379"/>
                  </a:cubicBezTo>
                  <a:cubicBezTo>
                    <a:pt x="3681" y="19985"/>
                    <a:pt x="3196" y="20490"/>
                    <a:pt x="2761" y="20793"/>
                  </a:cubicBezTo>
                  <a:cubicBezTo>
                    <a:pt x="2761" y="20793"/>
                    <a:pt x="2761" y="20793"/>
                    <a:pt x="2761" y="20793"/>
                  </a:cubicBezTo>
                  <a:cubicBezTo>
                    <a:pt x="2373" y="20994"/>
                    <a:pt x="2083" y="21095"/>
                    <a:pt x="1792" y="21095"/>
                  </a:cubicBezTo>
                  <a:cubicBezTo>
                    <a:pt x="1259" y="21095"/>
                    <a:pt x="920" y="20793"/>
                    <a:pt x="630" y="20288"/>
                  </a:cubicBezTo>
                  <a:cubicBezTo>
                    <a:pt x="339" y="19783"/>
                    <a:pt x="194" y="18976"/>
                    <a:pt x="97" y="17966"/>
                  </a:cubicBezTo>
                  <a:cubicBezTo>
                    <a:pt x="48" y="17260"/>
                    <a:pt x="0" y="16452"/>
                    <a:pt x="0" y="15645"/>
                  </a:cubicBezTo>
                  <a:cubicBezTo>
                    <a:pt x="0" y="7873"/>
                    <a:pt x="2179" y="1514"/>
                    <a:pt x="3003"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4" name="Freeform 201"/>
            <p:cNvSpPr/>
            <p:nvPr/>
          </p:nvSpPr>
          <p:spPr>
            <a:xfrm>
              <a:off x="1634534" y="1414524"/>
              <a:ext cx="3035566" cy="475923"/>
            </a:xfrm>
            <a:custGeom>
              <a:avLst/>
              <a:gdLst/>
              <a:ahLst/>
              <a:cxnLst>
                <a:cxn ang="0">
                  <a:pos x="wd2" y="hd2"/>
                </a:cxn>
                <a:cxn ang="5400000">
                  <a:pos x="wd2" y="hd2"/>
                </a:cxn>
                <a:cxn ang="10800000">
                  <a:pos x="wd2" y="hd2"/>
                </a:cxn>
                <a:cxn ang="16200000">
                  <a:pos x="wd2" y="hd2"/>
                </a:cxn>
              </a:cxnLst>
              <a:rect l="0" t="0" r="r" b="b"/>
              <a:pathLst>
                <a:path w="21600" h="15924" extrusionOk="0">
                  <a:moveTo>
                    <a:pt x="21600" y="11267"/>
                  </a:moveTo>
                  <a:cubicBezTo>
                    <a:pt x="21551" y="11037"/>
                    <a:pt x="21209" y="10348"/>
                    <a:pt x="21160" y="10118"/>
                  </a:cubicBezTo>
                  <a:cubicBezTo>
                    <a:pt x="15931" y="-5048"/>
                    <a:pt x="10067" y="-682"/>
                    <a:pt x="6793" y="7131"/>
                  </a:cubicBezTo>
                  <a:cubicBezTo>
                    <a:pt x="5767" y="9658"/>
                    <a:pt x="4740" y="12186"/>
                    <a:pt x="3714" y="14254"/>
                  </a:cubicBezTo>
                  <a:cubicBezTo>
                    <a:pt x="2981" y="15633"/>
                    <a:pt x="2248" y="16552"/>
                    <a:pt x="1466" y="15403"/>
                  </a:cubicBezTo>
                  <a:cubicBezTo>
                    <a:pt x="684" y="14024"/>
                    <a:pt x="49" y="10118"/>
                    <a:pt x="0" y="506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5" name="Freeform 203"/>
            <p:cNvSpPr/>
            <p:nvPr/>
          </p:nvSpPr>
          <p:spPr>
            <a:xfrm>
              <a:off x="2953149" y="1778757"/>
              <a:ext cx="1847439" cy="2925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161" y="21499"/>
                    <a:pt x="321" y="21397"/>
                    <a:pt x="482" y="21346"/>
                  </a:cubicBezTo>
                  <a:cubicBezTo>
                    <a:pt x="562" y="21296"/>
                    <a:pt x="642" y="21245"/>
                    <a:pt x="723" y="21245"/>
                  </a:cubicBezTo>
                  <a:cubicBezTo>
                    <a:pt x="803" y="21194"/>
                    <a:pt x="803" y="21194"/>
                    <a:pt x="803" y="21194"/>
                  </a:cubicBezTo>
                  <a:cubicBezTo>
                    <a:pt x="1847" y="20586"/>
                    <a:pt x="2810" y="19977"/>
                    <a:pt x="3694" y="19318"/>
                  </a:cubicBezTo>
                  <a:cubicBezTo>
                    <a:pt x="5139" y="18304"/>
                    <a:pt x="6343" y="17189"/>
                    <a:pt x="7387" y="15972"/>
                  </a:cubicBezTo>
                  <a:cubicBezTo>
                    <a:pt x="8351" y="14856"/>
                    <a:pt x="9074" y="13639"/>
                    <a:pt x="9475" y="12372"/>
                  </a:cubicBezTo>
                  <a:cubicBezTo>
                    <a:pt x="9716" y="11662"/>
                    <a:pt x="9796" y="10952"/>
                    <a:pt x="9796" y="10293"/>
                  </a:cubicBezTo>
                  <a:cubicBezTo>
                    <a:pt x="9796" y="9177"/>
                    <a:pt x="9555" y="8062"/>
                    <a:pt x="8993" y="6946"/>
                  </a:cubicBezTo>
                  <a:cubicBezTo>
                    <a:pt x="8592" y="6085"/>
                    <a:pt x="8030" y="5223"/>
                    <a:pt x="7307" y="4411"/>
                  </a:cubicBezTo>
                  <a:cubicBezTo>
                    <a:pt x="6745" y="3752"/>
                    <a:pt x="6103" y="3144"/>
                    <a:pt x="5621" y="2485"/>
                  </a:cubicBezTo>
                  <a:cubicBezTo>
                    <a:pt x="5380" y="2079"/>
                    <a:pt x="5059" y="1572"/>
                    <a:pt x="5059" y="1115"/>
                  </a:cubicBezTo>
                  <a:cubicBezTo>
                    <a:pt x="5059" y="913"/>
                    <a:pt x="5139" y="710"/>
                    <a:pt x="5300" y="558"/>
                  </a:cubicBezTo>
                  <a:cubicBezTo>
                    <a:pt x="5460" y="406"/>
                    <a:pt x="5701" y="304"/>
                    <a:pt x="6022" y="203"/>
                  </a:cubicBezTo>
                  <a:cubicBezTo>
                    <a:pt x="6343" y="152"/>
                    <a:pt x="6665" y="101"/>
                    <a:pt x="7066" y="51"/>
                  </a:cubicBezTo>
                  <a:cubicBezTo>
                    <a:pt x="7709" y="0"/>
                    <a:pt x="8512" y="0"/>
                    <a:pt x="9314" y="0"/>
                  </a:cubicBezTo>
                  <a:cubicBezTo>
                    <a:pt x="11322" y="0"/>
                    <a:pt x="13570" y="152"/>
                    <a:pt x="15658" y="710"/>
                  </a:cubicBezTo>
                  <a:cubicBezTo>
                    <a:pt x="17184" y="1115"/>
                    <a:pt x="18629" y="1673"/>
                    <a:pt x="19753" y="2535"/>
                  </a:cubicBezTo>
                  <a:cubicBezTo>
                    <a:pt x="19753" y="2535"/>
                    <a:pt x="19753" y="2535"/>
                    <a:pt x="19753" y="2535"/>
                  </a:cubicBezTo>
                  <a:cubicBezTo>
                    <a:pt x="19753" y="2586"/>
                    <a:pt x="19833" y="2586"/>
                    <a:pt x="19914" y="2637"/>
                  </a:cubicBezTo>
                  <a:cubicBezTo>
                    <a:pt x="20476" y="3042"/>
                    <a:pt x="20877" y="3549"/>
                    <a:pt x="21118" y="4006"/>
                  </a:cubicBezTo>
                  <a:cubicBezTo>
                    <a:pt x="21520" y="4766"/>
                    <a:pt x="21600" y="5425"/>
                    <a:pt x="21600" y="5425"/>
                  </a:cubicBezTo>
                  <a:cubicBezTo>
                    <a:pt x="21600" y="5983"/>
                    <a:pt x="21520" y="6541"/>
                    <a:pt x="21359" y="7048"/>
                  </a:cubicBezTo>
                  <a:cubicBezTo>
                    <a:pt x="20636" y="9634"/>
                    <a:pt x="18709" y="12270"/>
                    <a:pt x="16300" y="14400"/>
                  </a:cubicBezTo>
                  <a:cubicBezTo>
                    <a:pt x="12446" y="17899"/>
                    <a:pt x="6665" y="20637"/>
                    <a:pt x="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6" name="Freeform 204"/>
            <p:cNvSpPr/>
            <p:nvPr/>
          </p:nvSpPr>
          <p:spPr>
            <a:xfrm>
              <a:off x="3042430" y="1565855"/>
              <a:ext cx="1469709" cy="30630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50" y="17822"/>
                    <a:pt x="6864" y="14432"/>
                    <a:pt x="6864" y="11769"/>
                  </a:cubicBezTo>
                  <a:cubicBezTo>
                    <a:pt x="6864" y="9589"/>
                    <a:pt x="5652" y="7749"/>
                    <a:pt x="4239" y="6248"/>
                  </a:cubicBezTo>
                  <a:cubicBezTo>
                    <a:pt x="3533" y="5521"/>
                    <a:pt x="2826" y="4843"/>
                    <a:pt x="2221" y="4262"/>
                  </a:cubicBezTo>
                  <a:cubicBezTo>
                    <a:pt x="1615" y="3681"/>
                    <a:pt x="1110" y="3196"/>
                    <a:pt x="807" y="2761"/>
                  </a:cubicBezTo>
                  <a:cubicBezTo>
                    <a:pt x="807" y="2761"/>
                    <a:pt x="807" y="2761"/>
                    <a:pt x="807" y="2761"/>
                  </a:cubicBezTo>
                  <a:cubicBezTo>
                    <a:pt x="606" y="2373"/>
                    <a:pt x="505" y="2083"/>
                    <a:pt x="505" y="1792"/>
                  </a:cubicBezTo>
                  <a:cubicBezTo>
                    <a:pt x="505" y="1259"/>
                    <a:pt x="807" y="920"/>
                    <a:pt x="1312" y="630"/>
                  </a:cubicBezTo>
                  <a:cubicBezTo>
                    <a:pt x="1817" y="339"/>
                    <a:pt x="2624" y="194"/>
                    <a:pt x="3634" y="97"/>
                  </a:cubicBezTo>
                  <a:cubicBezTo>
                    <a:pt x="4340" y="48"/>
                    <a:pt x="5148" y="0"/>
                    <a:pt x="5955" y="0"/>
                  </a:cubicBezTo>
                  <a:cubicBezTo>
                    <a:pt x="13727" y="0"/>
                    <a:pt x="20086" y="2179"/>
                    <a:pt x="21600" y="300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7" name="Freeform 205"/>
            <p:cNvSpPr/>
            <p:nvPr/>
          </p:nvSpPr>
          <p:spPr>
            <a:xfrm>
              <a:off x="2903242" y="1593327"/>
              <a:ext cx="475922" cy="3035566"/>
            </a:xfrm>
            <a:custGeom>
              <a:avLst/>
              <a:gdLst/>
              <a:ahLst/>
              <a:cxnLst>
                <a:cxn ang="0">
                  <a:pos x="wd2" y="hd2"/>
                </a:cxn>
                <a:cxn ang="5400000">
                  <a:pos x="wd2" y="hd2"/>
                </a:cxn>
                <a:cxn ang="10800000">
                  <a:pos x="wd2" y="hd2"/>
                </a:cxn>
                <a:cxn ang="16200000">
                  <a:pos x="wd2" y="hd2"/>
                </a:cxn>
              </a:cxnLst>
              <a:rect l="0" t="0" r="r" b="b"/>
              <a:pathLst>
                <a:path w="15924" h="21600" extrusionOk="0">
                  <a:moveTo>
                    <a:pt x="4656" y="21600"/>
                  </a:moveTo>
                  <a:cubicBezTo>
                    <a:pt x="4886" y="21551"/>
                    <a:pt x="5575" y="21209"/>
                    <a:pt x="5805" y="21160"/>
                  </a:cubicBezTo>
                  <a:cubicBezTo>
                    <a:pt x="20971" y="15931"/>
                    <a:pt x="16605" y="10067"/>
                    <a:pt x="8792" y="6793"/>
                  </a:cubicBezTo>
                  <a:cubicBezTo>
                    <a:pt x="6265" y="5767"/>
                    <a:pt x="3737" y="4740"/>
                    <a:pt x="1669" y="3714"/>
                  </a:cubicBezTo>
                  <a:cubicBezTo>
                    <a:pt x="290" y="2981"/>
                    <a:pt x="-629" y="2248"/>
                    <a:pt x="520" y="1466"/>
                  </a:cubicBezTo>
                  <a:cubicBezTo>
                    <a:pt x="1899" y="684"/>
                    <a:pt x="5805" y="49"/>
                    <a:pt x="10860"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8" name="Freeform 207"/>
            <p:cNvSpPr/>
            <p:nvPr/>
          </p:nvSpPr>
          <p:spPr>
            <a:xfrm>
              <a:off x="48073" y="2911943"/>
              <a:ext cx="2925681" cy="1847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101" y="161"/>
                    <a:pt x="203" y="321"/>
                    <a:pt x="254" y="482"/>
                  </a:cubicBezTo>
                  <a:cubicBezTo>
                    <a:pt x="304" y="562"/>
                    <a:pt x="355" y="642"/>
                    <a:pt x="355" y="723"/>
                  </a:cubicBezTo>
                  <a:cubicBezTo>
                    <a:pt x="406" y="803"/>
                    <a:pt x="406" y="803"/>
                    <a:pt x="406" y="803"/>
                  </a:cubicBezTo>
                  <a:cubicBezTo>
                    <a:pt x="1014" y="1847"/>
                    <a:pt x="1623" y="2810"/>
                    <a:pt x="2282" y="3694"/>
                  </a:cubicBezTo>
                  <a:cubicBezTo>
                    <a:pt x="3296" y="5139"/>
                    <a:pt x="4411" y="6343"/>
                    <a:pt x="5628" y="7387"/>
                  </a:cubicBezTo>
                  <a:cubicBezTo>
                    <a:pt x="6744" y="8351"/>
                    <a:pt x="7961" y="9074"/>
                    <a:pt x="9228" y="9475"/>
                  </a:cubicBezTo>
                  <a:cubicBezTo>
                    <a:pt x="9938" y="9716"/>
                    <a:pt x="10648" y="9796"/>
                    <a:pt x="11307" y="9796"/>
                  </a:cubicBezTo>
                  <a:cubicBezTo>
                    <a:pt x="12423" y="9796"/>
                    <a:pt x="13538" y="9555"/>
                    <a:pt x="14654" y="8993"/>
                  </a:cubicBezTo>
                  <a:cubicBezTo>
                    <a:pt x="15515" y="8592"/>
                    <a:pt x="16377" y="8030"/>
                    <a:pt x="17189" y="7307"/>
                  </a:cubicBezTo>
                  <a:cubicBezTo>
                    <a:pt x="17848" y="6745"/>
                    <a:pt x="18456" y="6103"/>
                    <a:pt x="19115" y="5621"/>
                  </a:cubicBezTo>
                  <a:cubicBezTo>
                    <a:pt x="19521" y="5380"/>
                    <a:pt x="20028" y="5059"/>
                    <a:pt x="20485" y="5059"/>
                  </a:cubicBezTo>
                  <a:cubicBezTo>
                    <a:pt x="20687" y="5059"/>
                    <a:pt x="20890" y="5139"/>
                    <a:pt x="21042" y="5300"/>
                  </a:cubicBezTo>
                  <a:cubicBezTo>
                    <a:pt x="21194" y="5460"/>
                    <a:pt x="21296" y="5701"/>
                    <a:pt x="21397" y="6022"/>
                  </a:cubicBezTo>
                  <a:cubicBezTo>
                    <a:pt x="21448" y="6343"/>
                    <a:pt x="21499" y="6665"/>
                    <a:pt x="21549" y="7066"/>
                  </a:cubicBezTo>
                  <a:cubicBezTo>
                    <a:pt x="21600" y="7709"/>
                    <a:pt x="21600" y="8512"/>
                    <a:pt x="21600" y="9314"/>
                  </a:cubicBezTo>
                  <a:cubicBezTo>
                    <a:pt x="21600" y="11322"/>
                    <a:pt x="21448" y="13570"/>
                    <a:pt x="20890" y="15658"/>
                  </a:cubicBezTo>
                  <a:cubicBezTo>
                    <a:pt x="20485" y="17184"/>
                    <a:pt x="19927" y="18629"/>
                    <a:pt x="19065" y="19753"/>
                  </a:cubicBezTo>
                  <a:cubicBezTo>
                    <a:pt x="19065" y="19753"/>
                    <a:pt x="19065" y="19753"/>
                    <a:pt x="19065" y="19753"/>
                  </a:cubicBezTo>
                  <a:cubicBezTo>
                    <a:pt x="19014" y="19753"/>
                    <a:pt x="19014" y="19833"/>
                    <a:pt x="18963" y="19914"/>
                  </a:cubicBezTo>
                  <a:cubicBezTo>
                    <a:pt x="18558" y="20476"/>
                    <a:pt x="18051" y="20877"/>
                    <a:pt x="17594" y="21118"/>
                  </a:cubicBezTo>
                  <a:cubicBezTo>
                    <a:pt x="16834" y="21520"/>
                    <a:pt x="16175" y="21600"/>
                    <a:pt x="16175" y="21600"/>
                  </a:cubicBezTo>
                  <a:cubicBezTo>
                    <a:pt x="15617" y="21600"/>
                    <a:pt x="15059" y="21520"/>
                    <a:pt x="14552" y="21359"/>
                  </a:cubicBezTo>
                  <a:cubicBezTo>
                    <a:pt x="11966" y="20636"/>
                    <a:pt x="9330" y="18709"/>
                    <a:pt x="7200" y="16300"/>
                  </a:cubicBezTo>
                  <a:cubicBezTo>
                    <a:pt x="3752" y="12446"/>
                    <a:pt x="1014" y="6665"/>
                    <a:pt x="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69" name="Freeform 208"/>
            <p:cNvSpPr/>
            <p:nvPr/>
          </p:nvSpPr>
          <p:spPr>
            <a:xfrm>
              <a:off x="130488" y="3001224"/>
              <a:ext cx="3063037" cy="14697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778" y="5450"/>
                    <a:pt x="7168" y="6864"/>
                    <a:pt x="9831" y="6864"/>
                  </a:cubicBezTo>
                  <a:cubicBezTo>
                    <a:pt x="12011" y="6864"/>
                    <a:pt x="13851" y="5652"/>
                    <a:pt x="15352" y="4239"/>
                  </a:cubicBezTo>
                  <a:cubicBezTo>
                    <a:pt x="16079" y="3533"/>
                    <a:pt x="16757" y="2826"/>
                    <a:pt x="17338" y="2221"/>
                  </a:cubicBezTo>
                  <a:cubicBezTo>
                    <a:pt x="17919" y="1615"/>
                    <a:pt x="18404" y="1110"/>
                    <a:pt x="18839" y="807"/>
                  </a:cubicBezTo>
                  <a:cubicBezTo>
                    <a:pt x="18839" y="807"/>
                    <a:pt x="18839" y="807"/>
                    <a:pt x="18839" y="807"/>
                  </a:cubicBezTo>
                  <a:cubicBezTo>
                    <a:pt x="19227" y="606"/>
                    <a:pt x="19517" y="505"/>
                    <a:pt x="19808" y="505"/>
                  </a:cubicBezTo>
                  <a:cubicBezTo>
                    <a:pt x="20341" y="505"/>
                    <a:pt x="20680" y="807"/>
                    <a:pt x="20970" y="1312"/>
                  </a:cubicBezTo>
                  <a:cubicBezTo>
                    <a:pt x="21261" y="1817"/>
                    <a:pt x="21406" y="2624"/>
                    <a:pt x="21503" y="3634"/>
                  </a:cubicBezTo>
                  <a:cubicBezTo>
                    <a:pt x="21552" y="4340"/>
                    <a:pt x="21600" y="5148"/>
                    <a:pt x="21600" y="5955"/>
                  </a:cubicBezTo>
                  <a:cubicBezTo>
                    <a:pt x="21600" y="13727"/>
                    <a:pt x="19421" y="20086"/>
                    <a:pt x="18597"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sp>
          <p:nvSpPr>
            <p:cNvPr id="270" name="Freeform 209"/>
            <p:cNvSpPr/>
            <p:nvPr/>
          </p:nvSpPr>
          <p:spPr>
            <a:xfrm>
              <a:off x="130488" y="2862036"/>
              <a:ext cx="3035565" cy="475922"/>
            </a:xfrm>
            <a:custGeom>
              <a:avLst/>
              <a:gdLst/>
              <a:ahLst/>
              <a:cxnLst>
                <a:cxn ang="0">
                  <a:pos x="wd2" y="hd2"/>
                </a:cxn>
                <a:cxn ang="5400000">
                  <a:pos x="wd2" y="hd2"/>
                </a:cxn>
                <a:cxn ang="10800000">
                  <a:pos x="wd2" y="hd2"/>
                </a:cxn>
                <a:cxn ang="16200000">
                  <a:pos x="wd2" y="hd2"/>
                </a:cxn>
              </a:cxnLst>
              <a:rect l="0" t="0" r="r" b="b"/>
              <a:pathLst>
                <a:path w="21600" h="15924" extrusionOk="0">
                  <a:moveTo>
                    <a:pt x="0" y="4656"/>
                  </a:moveTo>
                  <a:cubicBezTo>
                    <a:pt x="49" y="4886"/>
                    <a:pt x="391" y="5575"/>
                    <a:pt x="440" y="5805"/>
                  </a:cubicBezTo>
                  <a:cubicBezTo>
                    <a:pt x="5669" y="20971"/>
                    <a:pt x="11533" y="16605"/>
                    <a:pt x="14807" y="8792"/>
                  </a:cubicBezTo>
                  <a:cubicBezTo>
                    <a:pt x="15833" y="6265"/>
                    <a:pt x="16860" y="3737"/>
                    <a:pt x="17886" y="1669"/>
                  </a:cubicBezTo>
                  <a:cubicBezTo>
                    <a:pt x="18619" y="290"/>
                    <a:pt x="19352" y="-629"/>
                    <a:pt x="20134" y="520"/>
                  </a:cubicBezTo>
                  <a:cubicBezTo>
                    <a:pt x="20916" y="1899"/>
                    <a:pt x="21551" y="5805"/>
                    <a:pt x="21600" y="1086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170">
                <a:defRPr sz="1800">
                  <a:solidFill>
                    <a:srgbClr val="000000"/>
                  </a:solidFill>
                  <a:latin typeface="Calibri"/>
                  <a:ea typeface="Calibri"/>
                  <a:cs typeface="Calibri"/>
                  <a:sym typeface="Calibri"/>
                </a:defRPr>
              </a:pPr>
              <a:endParaRPr sz="2400"/>
            </a:p>
          </p:txBody>
        </p:sp>
      </p:grpSp>
    </p:spTree>
    <p:extLst>
      <p:ext uri="{BB962C8B-B14F-4D97-AF65-F5344CB8AC3E}">
        <p14:creationId xmlns:p14="http://schemas.microsoft.com/office/powerpoint/2010/main" val="101636745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76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5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762250" y="-13063"/>
            <a:ext cx="9429750" cy="6893288"/>
          </a:xfrm>
          <a:custGeom>
            <a:avLst/>
            <a:gdLst>
              <a:gd name="connsiteX0" fmla="*/ 0 w 9429750"/>
              <a:gd name="connsiteY0" fmla="*/ 0 h 6880225"/>
              <a:gd name="connsiteX1" fmla="*/ 9429750 w 9429750"/>
              <a:gd name="connsiteY1" fmla="*/ 0 h 6880225"/>
              <a:gd name="connsiteX2" fmla="*/ 9429750 w 9429750"/>
              <a:gd name="connsiteY2" fmla="*/ 6880225 h 6880225"/>
              <a:gd name="connsiteX3" fmla="*/ 0 w 9429750"/>
              <a:gd name="connsiteY3" fmla="*/ 6880225 h 6880225"/>
              <a:gd name="connsiteX4" fmla="*/ 0 w 9429750"/>
              <a:gd name="connsiteY4" fmla="*/ 0 h 6880225"/>
              <a:gd name="connsiteX0" fmla="*/ 3409405 w 9429750"/>
              <a:gd name="connsiteY0" fmla="*/ 0 h 6893288"/>
              <a:gd name="connsiteX1" fmla="*/ 9429750 w 9429750"/>
              <a:gd name="connsiteY1" fmla="*/ 13063 h 6893288"/>
              <a:gd name="connsiteX2" fmla="*/ 9429750 w 9429750"/>
              <a:gd name="connsiteY2" fmla="*/ 6893288 h 6893288"/>
              <a:gd name="connsiteX3" fmla="*/ 0 w 9429750"/>
              <a:gd name="connsiteY3" fmla="*/ 6893288 h 6893288"/>
              <a:gd name="connsiteX4" fmla="*/ 3409405 w 9429750"/>
              <a:gd name="connsiteY4" fmla="*/ 0 h 689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50" h="6893288">
                <a:moveTo>
                  <a:pt x="3409405" y="0"/>
                </a:moveTo>
                <a:lnTo>
                  <a:pt x="9429750" y="13063"/>
                </a:lnTo>
                <a:lnTo>
                  <a:pt x="9429750" y="6893288"/>
                </a:lnTo>
                <a:lnTo>
                  <a:pt x="0" y="6893288"/>
                </a:lnTo>
                <a:lnTo>
                  <a:pt x="3409405" y="0"/>
                </a:lnTo>
                <a:close/>
              </a:path>
            </a:pathLst>
          </a:custGeom>
        </p:spPr>
        <p:txBody>
          <a:bodyPr/>
          <a:lstStyle/>
          <a:p>
            <a:endParaRPr lang="id-ID"/>
          </a:p>
        </p:txBody>
      </p:sp>
    </p:spTree>
    <p:extLst>
      <p:ext uri="{BB962C8B-B14F-4D97-AF65-F5344CB8AC3E}">
        <p14:creationId xmlns:p14="http://schemas.microsoft.com/office/powerpoint/2010/main" val="29165044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21/06/22</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9985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Lst>
  <p:txStyles>
    <p:title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 Round Gothic Medium" panose="020B0603020202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 Round Gothic Medium" panose="020B0603020202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 Round Gothic Medium" panose="020B0603020202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0" cy="1143000"/>
          </a:xfrm>
          <a:prstGeom prst="rect">
            <a:avLst/>
          </a:prstGeom>
        </p:spPr>
        <p:txBody>
          <a:bodyPr vert="horz" lIns="91411" tIns="45705" rIns="91411" bIns="45705"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4"/>
            <a:ext cx="10972800" cy="4525963"/>
          </a:xfrm>
          <a:prstGeom prst="rect">
            <a:avLst/>
          </a:prstGeom>
        </p:spPr>
        <p:txBody>
          <a:bodyPr vert="horz" lIns="91411" tIns="45705" rIns="91411" bIns="4570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11" tIns="45705" rIns="91411" bIns="45705" rtlCol="0" anchor="ctr"/>
          <a:lstStyle>
            <a:lvl1pPr algn="l">
              <a:defRPr sz="1200">
                <a:solidFill>
                  <a:schemeClr val="tx1">
                    <a:tint val="75000"/>
                  </a:schemeClr>
                </a:solidFill>
              </a:defRPr>
            </a:lvl1p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11" tIns="45705" rIns="91411" bIns="45705" rtlCol="0" anchor="ctr"/>
          <a:lstStyle>
            <a:lvl1pPr algn="ctr">
              <a:defRPr sz="1200">
                <a:solidFill>
                  <a:schemeClr val="tx1">
                    <a:tint val="75000"/>
                  </a:schemeClr>
                </a:solidFill>
              </a:defRPr>
            </a:lvl1pPr>
          </a:lstStyle>
          <a:p>
            <a:pPr defTabSz="457055"/>
            <a:endParaRPr lang="en-US" dirty="0">
              <a:solidFill>
                <a:srgbClr val="253C6F">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11" tIns="45705" rIns="91411" bIns="45705" rtlCol="0" anchor="ctr"/>
          <a:lstStyle>
            <a:lvl1pPr algn="r">
              <a:defRPr sz="1200">
                <a:solidFill>
                  <a:schemeClr val="tx1">
                    <a:tint val="75000"/>
                  </a:schemeClr>
                </a:solidFill>
              </a:defRPr>
            </a:lvl1p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66377225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77" r:id="rId11"/>
    <p:sldLayoutId id="2147483778"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055" rtl="0" eaLnBrk="1" latinLnBrk="0" hangingPunct="1">
        <a:spcBef>
          <a:spcPct val="0"/>
        </a:spcBef>
        <a:buNone/>
        <a:defRPr sz="4400" kern="1200">
          <a:solidFill>
            <a:schemeClr val="tx1"/>
          </a:solidFill>
          <a:latin typeface="+mj-lt"/>
          <a:ea typeface="+mj-ea"/>
          <a:cs typeface="+mj-cs"/>
        </a:defRPr>
      </a:lvl1pPr>
    </p:titleStyle>
    <p:bodyStyle>
      <a:lvl1pPr marL="342791" indent="-342791" algn="l" defTabSz="457055" rtl="0" eaLnBrk="1" latinLnBrk="0" hangingPunct="1">
        <a:spcBef>
          <a:spcPct val="20000"/>
        </a:spcBef>
        <a:buFont typeface="Arial"/>
        <a:buChar char="•"/>
        <a:defRPr sz="3200" kern="1200">
          <a:solidFill>
            <a:schemeClr val="tx1"/>
          </a:solidFill>
          <a:latin typeface="+mn-lt"/>
          <a:ea typeface="+mn-ea"/>
          <a:cs typeface="+mn-cs"/>
        </a:defRPr>
      </a:lvl1pPr>
      <a:lvl2pPr marL="742713" indent="-285659" algn="l" defTabSz="457055" rtl="0" eaLnBrk="1" latinLnBrk="0" hangingPunct="1">
        <a:spcBef>
          <a:spcPct val="20000"/>
        </a:spcBef>
        <a:buFont typeface="Arial"/>
        <a:buChar char="–"/>
        <a:defRPr sz="2800" kern="1200">
          <a:solidFill>
            <a:schemeClr val="tx1"/>
          </a:solidFill>
          <a:latin typeface="+mn-lt"/>
          <a:ea typeface="+mn-ea"/>
          <a:cs typeface="+mn-cs"/>
        </a:defRPr>
      </a:lvl2pPr>
      <a:lvl3pPr marL="1142636" indent="-228527" algn="l" defTabSz="457055" rtl="0" eaLnBrk="1" latinLnBrk="0" hangingPunct="1">
        <a:spcBef>
          <a:spcPct val="20000"/>
        </a:spcBef>
        <a:buFont typeface="Arial"/>
        <a:buChar char="•"/>
        <a:defRPr sz="2400" kern="1200">
          <a:solidFill>
            <a:schemeClr val="tx1"/>
          </a:solidFill>
          <a:latin typeface="+mn-lt"/>
          <a:ea typeface="+mn-ea"/>
          <a:cs typeface="+mn-cs"/>
        </a:defRPr>
      </a:lvl3pPr>
      <a:lvl4pPr marL="1599691" indent="-228527" algn="l" defTabSz="457055" rtl="0" eaLnBrk="1" latinLnBrk="0" hangingPunct="1">
        <a:spcBef>
          <a:spcPct val="20000"/>
        </a:spcBef>
        <a:buFont typeface="Arial"/>
        <a:buChar char="–"/>
        <a:defRPr sz="2000" kern="1200">
          <a:solidFill>
            <a:schemeClr val="tx1"/>
          </a:solidFill>
          <a:latin typeface="+mn-lt"/>
          <a:ea typeface="+mn-ea"/>
          <a:cs typeface="+mn-cs"/>
        </a:defRPr>
      </a:lvl4pPr>
      <a:lvl5pPr marL="2056745" indent="-228527" algn="l" defTabSz="457055" rtl="0" eaLnBrk="1" latinLnBrk="0" hangingPunct="1">
        <a:spcBef>
          <a:spcPct val="20000"/>
        </a:spcBef>
        <a:buFont typeface="Arial"/>
        <a:buChar char="»"/>
        <a:defRPr sz="2000" kern="1200">
          <a:solidFill>
            <a:schemeClr val="tx1"/>
          </a:solidFill>
          <a:latin typeface="+mn-lt"/>
          <a:ea typeface="+mn-ea"/>
          <a:cs typeface="+mn-cs"/>
        </a:defRPr>
      </a:lvl5pPr>
      <a:lvl6pPr marL="2513800" indent="-228527" algn="l" defTabSz="457055" rtl="0" eaLnBrk="1" latinLnBrk="0" hangingPunct="1">
        <a:spcBef>
          <a:spcPct val="20000"/>
        </a:spcBef>
        <a:buFont typeface="Arial"/>
        <a:buChar char="•"/>
        <a:defRPr sz="2000" kern="1200">
          <a:solidFill>
            <a:schemeClr val="tx1"/>
          </a:solidFill>
          <a:latin typeface="+mn-lt"/>
          <a:ea typeface="+mn-ea"/>
          <a:cs typeface="+mn-cs"/>
        </a:defRPr>
      </a:lvl6pPr>
      <a:lvl7pPr marL="2970854" indent="-228527" algn="l" defTabSz="457055" rtl="0" eaLnBrk="1" latinLnBrk="0" hangingPunct="1">
        <a:spcBef>
          <a:spcPct val="20000"/>
        </a:spcBef>
        <a:buFont typeface="Arial"/>
        <a:buChar char="•"/>
        <a:defRPr sz="2000" kern="1200">
          <a:solidFill>
            <a:schemeClr val="tx1"/>
          </a:solidFill>
          <a:latin typeface="+mn-lt"/>
          <a:ea typeface="+mn-ea"/>
          <a:cs typeface="+mn-cs"/>
        </a:defRPr>
      </a:lvl7pPr>
      <a:lvl8pPr marL="3427909" indent="-228527" algn="l" defTabSz="457055" rtl="0" eaLnBrk="1" latinLnBrk="0" hangingPunct="1">
        <a:spcBef>
          <a:spcPct val="20000"/>
        </a:spcBef>
        <a:buFont typeface="Arial"/>
        <a:buChar char="•"/>
        <a:defRPr sz="2000" kern="1200">
          <a:solidFill>
            <a:schemeClr val="tx1"/>
          </a:solidFill>
          <a:latin typeface="+mn-lt"/>
          <a:ea typeface="+mn-ea"/>
          <a:cs typeface="+mn-cs"/>
        </a:defRPr>
      </a:lvl8pPr>
      <a:lvl9pPr marL="3884963" indent="-228527" algn="l" defTabSz="4570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5" rtl="0" eaLnBrk="1" latinLnBrk="0" hangingPunct="1">
        <a:defRPr sz="1800" kern="1200">
          <a:solidFill>
            <a:schemeClr val="tx1"/>
          </a:solidFill>
          <a:latin typeface="+mn-lt"/>
          <a:ea typeface="+mn-ea"/>
          <a:cs typeface="+mn-cs"/>
        </a:defRPr>
      </a:lvl1pPr>
      <a:lvl2pPr marL="457055" algn="l" defTabSz="457055" rtl="0" eaLnBrk="1" latinLnBrk="0" hangingPunct="1">
        <a:defRPr sz="1800" kern="1200">
          <a:solidFill>
            <a:schemeClr val="tx1"/>
          </a:solidFill>
          <a:latin typeface="+mn-lt"/>
          <a:ea typeface="+mn-ea"/>
          <a:cs typeface="+mn-cs"/>
        </a:defRPr>
      </a:lvl2pPr>
      <a:lvl3pPr marL="914109" algn="l" defTabSz="457055" rtl="0" eaLnBrk="1" latinLnBrk="0" hangingPunct="1">
        <a:defRPr sz="1800" kern="1200">
          <a:solidFill>
            <a:schemeClr val="tx1"/>
          </a:solidFill>
          <a:latin typeface="+mn-lt"/>
          <a:ea typeface="+mn-ea"/>
          <a:cs typeface="+mn-cs"/>
        </a:defRPr>
      </a:lvl3pPr>
      <a:lvl4pPr marL="1371163" algn="l" defTabSz="457055" rtl="0" eaLnBrk="1" latinLnBrk="0" hangingPunct="1">
        <a:defRPr sz="1800" kern="1200">
          <a:solidFill>
            <a:schemeClr val="tx1"/>
          </a:solidFill>
          <a:latin typeface="+mn-lt"/>
          <a:ea typeface="+mn-ea"/>
          <a:cs typeface="+mn-cs"/>
        </a:defRPr>
      </a:lvl4pPr>
      <a:lvl5pPr marL="1828218" algn="l" defTabSz="457055" rtl="0" eaLnBrk="1" latinLnBrk="0" hangingPunct="1">
        <a:defRPr sz="1800" kern="1200">
          <a:solidFill>
            <a:schemeClr val="tx1"/>
          </a:solidFill>
          <a:latin typeface="+mn-lt"/>
          <a:ea typeface="+mn-ea"/>
          <a:cs typeface="+mn-cs"/>
        </a:defRPr>
      </a:lvl5pPr>
      <a:lvl6pPr marL="2285273" algn="l" defTabSz="457055" rtl="0" eaLnBrk="1" latinLnBrk="0" hangingPunct="1">
        <a:defRPr sz="1800" kern="1200">
          <a:solidFill>
            <a:schemeClr val="tx1"/>
          </a:solidFill>
          <a:latin typeface="+mn-lt"/>
          <a:ea typeface="+mn-ea"/>
          <a:cs typeface="+mn-cs"/>
        </a:defRPr>
      </a:lvl6pPr>
      <a:lvl7pPr marL="2742327" algn="l" defTabSz="457055" rtl="0" eaLnBrk="1" latinLnBrk="0" hangingPunct="1">
        <a:defRPr sz="1800" kern="1200">
          <a:solidFill>
            <a:schemeClr val="tx1"/>
          </a:solidFill>
          <a:latin typeface="+mn-lt"/>
          <a:ea typeface="+mn-ea"/>
          <a:cs typeface="+mn-cs"/>
        </a:defRPr>
      </a:lvl7pPr>
      <a:lvl8pPr marL="3199381" algn="l" defTabSz="457055" rtl="0" eaLnBrk="1" latinLnBrk="0" hangingPunct="1">
        <a:defRPr sz="1800" kern="1200">
          <a:solidFill>
            <a:schemeClr val="tx1"/>
          </a:solidFill>
          <a:latin typeface="+mn-lt"/>
          <a:ea typeface="+mn-ea"/>
          <a:cs typeface="+mn-cs"/>
        </a:defRPr>
      </a:lvl8pPr>
      <a:lvl9pPr marL="3656436" algn="l" defTabSz="4570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0" cy="1143000"/>
          </a:xfrm>
          <a:prstGeom prst="rect">
            <a:avLst/>
          </a:prstGeom>
        </p:spPr>
        <p:txBody>
          <a:bodyPr vert="horz" lIns="91411" tIns="45705" rIns="91411" bIns="45705"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4"/>
            <a:ext cx="10972800" cy="4525963"/>
          </a:xfrm>
          <a:prstGeom prst="rect">
            <a:avLst/>
          </a:prstGeom>
        </p:spPr>
        <p:txBody>
          <a:bodyPr vert="horz" lIns="91411" tIns="45705" rIns="91411" bIns="4570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11" tIns="45705" rIns="91411" bIns="45705" rtlCol="0" anchor="ctr"/>
          <a:lstStyle>
            <a:lvl1pPr algn="l">
              <a:defRPr sz="1200">
                <a:solidFill>
                  <a:schemeClr val="tx1">
                    <a:tint val="75000"/>
                  </a:schemeClr>
                </a:solidFill>
              </a:defRPr>
            </a:lvl1pPr>
          </a:lstStyle>
          <a:p>
            <a:pPr defTabSz="457055"/>
            <a:fld id="{3DDD3E38-E6D2-2B40-85FB-277C1C2C1021}" type="datetimeFigureOut">
              <a:rPr lang="en-US" smtClean="0">
                <a:solidFill>
                  <a:srgbClr val="253C6F">
                    <a:tint val="75000"/>
                  </a:srgbClr>
                </a:solidFill>
              </a:rPr>
              <a:pPr defTabSz="457055"/>
              <a:t>6/21/22</a:t>
            </a:fld>
            <a:endParaRPr lang="en-US" dirty="0">
              <a:solidFill>
                <a:srgbClr val="253C6F">
                  <a:tint val="75000"/>
                </a:srgb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11" tIns="45705" rIns="91411" bIns="45705" rtlCol="0" anchor="ctr"/>
          <a:lstStyle>
            <a:lvl1pPr algn="ctr">
              <a:defRPr sz="1200">
                <a:solidFill>
                  <a:schemeClr val="tx1">
                    <a:tint val="75000"/>
                  </a:schemeClr>
                </a:solidFill>
              </a:defRPr>
            </a:lvl1pPr>
          </a:lstStyle>
          <a:p>
            <a:pPr defTabSz="457055"/>
            <a:endParaRPr lang="en-US" dirty="0">
              <a:solidFill>
                <a:srgbClr val="253C6F">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11" tIns="45705" rIns="91411" bIns="45705" rtlCol="0" anchor="ctr"/>
          <a:lstStyle>
            <a:lvl1pPr algn="r">
              <a:defRPr sz="1200">
                <a:solidFill>
                  <a:schemeClr val="tx1">
                    <a:tint val="75000"/>
                  </a:schemeClr>
                </a:solidFill>
              </a:defRPr>
            </a:lvl1pPr>
          </a:lstStyle>
          <a:p>
            <a:pPr defTabSz="457055"/>
            <a:fld id="{1BDD9A94-4D2D-364E-9250-811DEB8448EA}" type="slidenum">
              <a:rPr lang="en-US" smtClean="0">
                <a:solidFill>
                  <a:srgbClr val="253C6F">
                    <a:tint val="75000"/>
                  </a:srgbClr>
                </a:solidFill>
              </a:rPr>
              <a:pPr defTabSz="457055"/>
              <a:t>‹#›</a:t>
            </a:fld>
            <a:endParaRPr lang="en-US" dirty="0">
              <a:solidFill>
                <a:srgbClr val="253C6F">
                  <a:tint val="75000"/>
                </a:srgbClr>
              </a:solidFill>
            </a:endParaRPr>
          </a:p>
        </p:txBody>
      </p:sp>
    </p:spTree>
    <p:extLst>
      <p:ext uri="{BB962C8B-B14F-4D97-AF65-F5344CB8AC3E}">
        <p14:creationId xmlns:p14="http://schemas.microsoft.com/office/powerpoint/2010/main" val="188433786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055" rtl="0" eaLnBrk="1" latinLnBrk="0" hangingPunct="1">
        <a:spcBef>
          <a:spcPct val="0"/>
        </a:spcBef>
        <a:buNone/>
        <a:defRPr sz="4400" kern="1200">
          <a:solidFill>
            <a:schemeClr val="tx1"/>
          </a:solidFill>
          <a:latin typeface="+mj-lt"/>
          <a:ea typeface="+mj-ea"/>
          <a:cs typeface="+mj-cs"/>
        </a:defRPr>
      </a:lvl1pPr>
    </p:titleStyle>
    <p:bodyStyle>
      <a:lvl1pPr marL="342791" indent="-342791" algn="l" defTabSz="457055" rtl="0" eaLnBrk="1" latinLnBrk="0" hangingPunct="1">
        <a:spcBef>
          <a:spcPct val="20000"/>
        </a:spcBef>
        <a:buFont typeface="Arial"/>
        <a:buChar char="•"/>
        <a:defRPr sz="3200" kern="1200">
          <a:solidFill>
            <a:schemeClr val="tx1"/>
          </a:solidFill>
          <a:latin typeface="+mn-lt"/>
          <a:ea typeface="+mn-ea"/>
          <a:cs typeface="+mn-cs"/>
        </a:defRPr>
      </a:lvl1pPr>
      <a:lvl2pPr marL="742713" indent="-285659" algn="l" defTabSz="457055" rtl="0" eaLnBrk="1" latinLnBrk="0" hangingPunct="1">
        <a:spcBef>
          <a:spcPct val="20000"/>
        </a:spcBef>
        <a:buFont typeface="Arial"/>
        <a:buChar char="–"/>
        <a:defRPr sz="2800" kern="1200">
          <a:solidFill>
            <a:schemeClr val="tx1"/>
          </a:solidFill>
          <a:latin typeface="+mn-lt"/>
          <a:ea typeface="+mn-ea"/>
          <a:cs typeface="+mn-cs"/>
        </a:defRPr>
      </a:lvl2pPr>
      <a:lvl3pPr marL="1142636" indent="-228527" algn="l" defTabSz="457055" rtl="0" eaLnBrk="1" latinLnBrk="0" hangingPunct="1">
        <a:spcBef>
          <a:spcPct val="20000"/>
        </a:spcBef>
        <a:buFont typeface="Arial"/>
        <a:buChar char="•"/>
        <a:defRPr sz="2400" kern="1200">
          <a:solidFill>
            <a:schemeClr val="tx1"/>
          </a:solidFill>
          <a:latin typeface="+mn-lt"/>
          <a:ea typeface="+mn-ea"/>
          <a:cs typeface="+mn-cs"/>
        </a:defRPr>
      </a:lvl3pPr>
      <a:lvl4pPr marL="1599691" indent="-228527" algn="l" defTabSz="457055" rtl="0" eaLnBrk="1" latinLnBrk="0" hangingPunct="1">
        <a:spcBef>
          <a:spcPct val="20000"/>
        </a:spcBef>
        <a:buFont typeface="Arial"/>
        <a:buChar char="–"/>
        <a:defRPr sz="2000" kern="1200">
          <a:solidFill>
            <a:schemeClr val="tx1"/>
          </a:solidFill>
          <a:latin typeface="+mn-lt"/>
          <a:ea typeface="+mn-ea"/>
          <a:cs typeface="+mn-cs"/>
        </a:defRPr>
      </a:lvl4pPr>
      <a:lvl5pPr marL="2056745" indent="-228527" algn="l" defTabSz="457055" rtl="0" eaLnBrk="1" latinLnBrk="0" hangingPunct="1">
        <a:spcBef>
          <a:spcPct val="20000"/>
        </a:spcBef>
        <a:buFont typeface="Arial"/>
        <a:buChar char="»"/>
        <a:defRPr sz="2000" kern="1200">
          <a:solidFill>
            <a:schemeClr val="tx1"/>
          </a:solidFill>
          <a:latin typeface="+mn-lt"/>
          <a:ea typeface="+mn-ea"/>
          <a:cs typeface="+mn-cs"/>
        </a:defRPr>
      </a:lvl5pPr>
      <a:lvl6pPr marL="2513800" indent="-228527" algn="l" defTabSz="457055" rtl="0" eaLnBrk="1" latinLnBrk="0" hangingPunct="1">
        <a:spcBef>
          <a:spcPct val="20000"/>
        </a:spcBef>
        <a:buFont typeface="Arial"/>
        <a:buChar char="•"/>
        <a:defRPr sz="2000" kern="1200">
          <a:solidFill>
            <a:schemeClr val="tx1"/>
          </a:solidFill>
          <a:latin typeface="+mn-lt"/>
          <a:ea typeface="+mn-ea"/>
          <a:cs typeface="+mn-cs"/>
        </a:defRPr>
      </a:lvl6pPr>
      <a:lvl7pPr marL="2970854" indent="-228527" algn="l" defTabSz="457055" rtl="0" eaLnBrk="1" latinLnBrk="0" hangingPunct="1">
        <a:spcBef>
          <a:spcPct val="20000"/>
        </a:spcBef>
        <a:buFont typeface="Arial"/>
        <a:buChar char="•"/>
        <a:defRPr sz="2000" kern="1200">
          <a:solidFill>
            <a:schemeClr val="tx1"/>
          </a:solidFill>
          <a:latin typeface="+mn-lt"/>
          <a:ea typeface="+mn-ea"/>
          <a:cs typeface="+mn-cs"/>
        </a:defRPr>
      </a:lvl7pPr>
      <a:lvl8pPr marL="3427909" indent="-228527" algn="l" defTabSz="457055" rtl="0" eaLnBrk="1" latinLnBrk="0" hangingPunct="1">
        <a:spcBef>
          <a:spcPct val="20000"/>
        </a:spcBef>
        <a:buFont typeface="Arial"/>
        <a:buChar char="•"/>
        <a:defRPr sz="2000" kern="1200">
          <a:solidFill>
            <a:schemeClr val="tx1"/>
          </a:solidFill>
          <a:latin typeface="+mn-lt"/>
          <a:ea typeface="+mn-ea"/>
          <a:cs typeface="+mn-cs"/>
        </a:defRPr>
      </a:lvl8pPr>
      <a:lvl9pPr marL="3884963" indent="-228527" algn="l" defTabSz="4570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5" rtl="0" eaLnBrk="1" latinLnBrk="0" hangingPunct="1">
        <a:defRPr sz="1800" kern="1200">
          <a:solidFill>
            <a:schemeClr val="tx1"/>
          </a:solidFill>
          <a:latin typeface="+mn-lt"/>
          <a:ea typeface="+mn-ea"/>
          <a:cs typeface="+mn-cs"/>
        </a:defRPr>
      </a:lvl1pPr>
      <a:lvl2pPr marL="457055" algn="l" defTabSz="457055" rtl="0" eaLnBrk="1" latinLnBrk="0" hangingPunct="1">
        <a:defRPr sz="1800" kern="1200">
          <a:solidFill>
            <a:schemeClr val="tx1"/>
          </a:solidFill>
          <a:latin typeface="+mn-lt"/>
          <a:ea typeface="+mn-ea"/>
          <a:cs typeface="+mn-cs"/>
        </a:defRPr>
      </a:lvl2pPr>
      <a:lvl3pPr marL="914109" algn="l" defTabSz="457055" rtl="0" eaLnBrk="1" latinLnBrk="0" hangingPunct="1">
        <a:defRPr sz="1800" kern="1200">
          <a:solidFill>
            <a:schemeClr val="tx1"/>
          </a:solidFill>
          <a:latin typeface="+mn-lt"/>
          <a:ea typeface="+mn-ea"/>
          <a:cs typeface="+mn-cs"/>
        </a:defRPr>
      </a:lvl3pPr>
      <a:lvl4pPr marL="1371163" algn="l" defTabSz="457055" rtl="0" eaLnBrk="1" latinLnBrk="0" hangingPunct="1">
        <a:defRPr sz="1800" kern="1200">
          <a:solidFill>
            <a:schemeClr val="tx1"/>
          </a:solidFill>
          <a:latin typeface="+mn-lt"/>
          <a:ea typeface="+mn-ea"/>
          <a:cs typeface="+mn-cs"/>
        </a:defRPr>
      </a:lvl4pPr>
      <a:lvl5pPr marL="1828218" algn="l" defTabSz="457055" rtl="0" eaLnBrk="1" latinLnBrk="0" hangingPunct="1">
        <a:defRPr sz="1800" kern="1200">
          <a:solidFill>
            <a:schemeClr val="tx1"/>
          </a:solidFill>
          <a:latin typeface="+mn-lt"/>
          <a:ea typeface="+mn-ea"/>
          <a:cs typeface="+mn-cs"/>
        </a:defRPr>
      </a:lvl5pPr>
      <a:lvl6pPr marL="2285273" algn="l" defTabSz="457055" rtl="0" eaLnBrk="1" latinLnBrk="0" hangingPunct="1">
        <a:defRPr sz="1800" kern="1200">
          <a:solidFill>
            <a:schemeClr val="tx1"/>
          </a:solidFill>
          <a:latin typeface="+mn-lt"/>
          <a:ea typeface="+mn-ea"/>
          <a:cs typeface="+mn-cs"/>
        </a:defRPr>
      </a:lvl6pPr>
      <a:lvl7pPr marL="2742327" algn="l" defTabSz="457055" rtl="0" eaLnBrk="1" latinLnBrk="0" hangingPunct="1">
        <a:defRPr sz="1800" kern="1200">
          <a:solidFill>
            <a:schemeClr val="tx1"/>
          </a:solidFill>
          <a:latin typeface="+mn-lt"/>
          <a:ea typeface="+mn-ea"/>
          <a:cs typeface="+mn-cs"/>
        </a:defRPr>
      </a:lvl7pPr>
      <a:lvl8pPr marL="3199381" algn="l" defTabSz="457055" rtl="0" eaLnBrk="1" latinLnBrk="0" hangingPunct="1">
        <a:defRPr sz="1800" kern="1200">
          <a:solidFill>
            <a:schemeClr val="tx1"/>
          </a:solidFill>
          <a:latin typeface="+mn-lt"/>
          <a:ea typeface="+mn-ea"/>
          <a:cs typeface="+mn-cs"/>
        </a:defRPr>
      </a:lvl8pPr>
      <a:lvl9pPr marL="3656436" algn="l" defTabSz="4570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hyperlink" Target="BID%20DOCUMENT-%20QDF.pdf" TargetMode="External"/><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hyperlink" Target="http://regqs.saqa.org.za/viewQualification.php?id=73298" TargetMode="External"/><Relationship Id="rId3" Type="http://schemas.openxmlformats.org/officeDocument/2006/relationships/hyperlink" Target="http://regqs.saqa.org.za/viewQualification.php?id=78964" TargetMode="External"/><Relationship Id="rId7" Type="http://schemas.openxmlformats.org/officeDocument/2006/relationships/hyperlink" Target="http://regqs.saqa.org.za/viewQualification.php?id=71850" TargetMode="External"/><Relationship Id="rId2"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hyperlink" Target="http://regqs.saqa.org.za/viewQualification.php?id=71869" TargetMode="External"/><Relationship Id="rId5" Type="http://schemas.openxmlformats.org/officeDocument/2006/relationships/hyperlink" Target="http://regqs.saqa.org.za/viewQualification.php?id=71853" TargetMode="External"/><Relationship Id="rId4" Type="http://schemas.openxmlformats.org/officeDocument/2006/relationships/hyperlink" Target="http://regqs.saqa.org.za/viewQualification.php?id=49122" TargetMode="External"/><Relationship Id="rId9" Type="http://schemas.openxmlformats.org/officeDocument/2006/relationships/hyperlink" Target="http://regqs.saqa.org.za/viewQualification.php?id=6206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hyperlink" Target="http://regqs.saqa.org.za/viewQualification.php?id=57611" TargetMode="External"/><Relationship Id="rId3" Type="http://schemas.openxmlformats.org/officeDocument/2006/relationships/hyperlink" Target="http://regqs.saqa.org.za/viewQualification.php?id=49317" TargetMode="External"/><Relationship Id="rId7" Type="http://schemas.openxmlformats.org/officeDocument/2006/relationships/hyperlink" Target="https://regqs.saqa.org.za/viewQualification.php?id=73390" TargetMode="External"/><Relationship Id="rId2"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hyperlink" Target="https://regqs.saqa.org.za/viewQualification.php?id=21191" TargetMode="External"/><Relationship Id="rId11" Type="http://schemas.openxmlformats.org/officeDocument/2006/relationships/hyperlink" Target="http://regqs.saqa.org.za/viewQualification.php?id=48792" TargetMode="External"/><Relationship Id="rId5" Type="http://schemas.openxmlformats.org/officeDocument/2006/relationships/hyperlink" Target="https://regqs.saqa.org.za/viewQualification.php?id=21190" TargetMode="External"/><Relationship Id="rId10" Type="http://schemas.openxmlformats.org/officeDocument/2006/relationships/hyperlink" Target="https://regqs.saqa.org.za/viewQualification.php?id=73391" TargetMode="External"/><Relationship Id="rId4" Type="http://schemas.openxmlformats.org/officeDocument/2006/relationships/hyperlink" Target="http://regqs.saqa.org.za/viewQualification.php?id=61450" TargetMode="External"/><Relationship Id="rId9" Type="http://schemas.openxmlformats.org/officeDocument/2006/relationships/hyperlink" Target="http://regqs.saqa.org.za/viewQualification.php?id=5760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able, indoor, sitting, computer&#10;&#10;Description automatically generated">
            <a:extLst>
              <a:ext uri="{FF2B5EF4-FFF2-40B4-BE49-F238E27FC236}">
                <a16:creationId xmlns:a16="http://schemas.microsoft.com/office/drawing/2014/main" id="{C468E52F-8CC0-C345-9E30-F251B44D405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804" b="5804"/>
          <a:stretch>
            <a:fillRect/>
          </a:stretch>
        </p:blipFill>
        <p:spPr/>
      </p:pic>
      <p:sp>
        <p:nvSpPr>
          <p:cNvPr id="10" name="Rectangle 11"/>
          <p:cNvSpPr/>
          <p:nvPr/>
        </p:nvSpPr>
        <p:spPr>
          <a:xfrm>
            <a:off x="0" y="17075"/>
            <a:ext cx="8058151" cy="6866821"/>
          </a:xfrm>
          <a:custGeom>
            <a:avLst/>
            <a:gdLst>
              <a:gd name="connsiteX0" fmla="*/ 0 w 6059488"/>
              <a:gd name="connsiteY0" fmla="*/ 0 h 6858000"/>
              <a:gd name="connsiteX1" fmla="*/ 6059488 w 6059488"/>
              <a:gd name="connsiteY1" fmla="*/ 0 h 6858000"/>
              <a:gd name="connsiteX2" fmla="*/ 6059488 w 6059488"/>
              <a:gd name="connsiteY2" fmla="*/ 6858000 h 6858000"/>
              <a:gd name="connsiteX3" fmla="*/ 0 w 6059488"/>
              <a:gd name="connsiteY3" fmla="*/ 6858000 h 6858000"/>
              <a:gd name="connsiteX4" fmla="*/ 0 w 6059488"/>
              <a:gd name="connsiteY4" fmla="*/ 0 h 6858000"/>
              <a:gd name="connsiteX0" fmla="*/ 0 w 6059488"/>
              <a:gd name="connsiteY0" fmla="*/ 0 h 6872068"/>
              <a:gd name="connsiteX1" fmla="*/ 6059488 w 6059488"/>
              <a:gd name="connsiteY1" fmla="*/ 0 h 6872068"/>
              <a:gd name="connsiteX2" fmla="*/ 3527303 w 6059488"/>
              <a:gd name="connsiteY2" fmla="*/ 6872068 h 6872068"/>
              <a:gd name="connsiteX3" fmla="*/ 0 w 6059488"/>
              <a:gd name="connsiteY3" fmla="*/ 6858000 h 6872068"/>
              <a:gd name="connsiteX4" fmla="*/ 0 w 6059488"/>
              <a:gd name="connsiteY4" fmla="*/ 0 h 6872068"/>
              <a:gd name="connsiteX0" fmla="*/ 0 w 6059488"/>
              <a:gd name="connsiteY0" fmla="*/ 0 h 6880907"/>
              <a:gd name="connsiteX1" fmla="*/ 6059488 w 6059488"/>
              <a:gd name="connsiteY1" fmla="*/ 0 h 6880907"/>
              <a:gd name="connsiteX2" fmla="*/ 3527303 w 6059488"/>
              <a:gd name="connsiteY2" fmla="*/ 6872068 h 6880907"/>
              <a:gd name="connsiteX3" fmla="*/ 0 w 6059488"/>
              <a:gd name="connsiteY3" fmla="*/ 6880907 h 6880907"/>
              <a:gd name="connsiteX4" fmla="*/ 0 w 6059488"/>
              <a:gd name="connsiteY4" fmla="*/ 0 h 6880907"/>
              <a:gd name="connsiteX0" fmla="*/ 0 w 6059488"/>
              <a:gd name="connsiteY0" fmla="*/ 0 h 6880907"/>
              <a:gd name="connsiteX1" fmla="*/ 6059488 w 6059488"/>
              <a:gd name="connsiteY1" fmla="*/ 0 h 6880907"/>
              <a:gd name="connsiteX2" fmla="*/ 4850995 w 6059488"/>
              <a:gd name="connsiteY2" fmla="*/ 3226054 h 6880907"/>
              <a:gd name="connsiteX3" fmla="*/ 3527303 w 6059488"/>
              <a:gd name="connsiteY3" fmla="*/ 6872068 h 6880907"/>
              <a:gd name="connsiteX4" fmla="*/ 0 w 6059488"/>
              <a:gd name="connsiteY4" fmla="*/ 6880907 h 6880907"/>
              <a:gd name="connsiteX5" fmla="*/ 0 w 6059488"/>
              <a:gd name="connsiteY5" fmla="*/ 0 h 6880907"/>
              <a:gd name="connsiteX0" fmla="*/ 0 w 7199898"/>
              <a:gd name="connsiteY0" fmla="*/ 0 h 6880907"/>
              <a:gd name="connsiteX1" fmla="*/ 6059488 w 7199898"/>
              <a:gd name="connsiteY1" fmla="*/ 0 h 6880907"/>
              <a:gd name="connsiteX2" fmla="*/ 7199898 w 7199898"/>
              <a:gd name="connsiteY2" fmla="*/ 2710649 h 6880907"/>
              <a:gd name="connsiteX3" fmla="*/ 3527303 w 7199898"/>
              <a:gd name="connsiteY3" fmla="*/ 6872068 h 6880907"/>
              <a:gd name="connsiteX4" fmla="*/ 0 w 7199898"/>
              <a:gd name="connsiteY4" fmla="*/ 6880907 h 6880907"/>
              <a:gd name="connsiteX5" fmla="*/ 0 w 7199898"/>
              <a:gd name="connsiteY5" fmla="*/ 0 h 688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9898" h="6880907">
                <a:moveTo>
                  <a:pt x="0" y="0"/>
                </a:moveTo>
                <a:lnTo>
                  <a:pt x="6059488" y="0"/>
                </a:lnTo>
                <a:lnTo>
                  <a:pt x="7199898" y="2710649"/>
                </a:lnTo>
                <a:lnTo>
                  <a:pt x="3527303" y="6872068"/>
                </a:lnTo>
                <a:lnTo>
                  <a:pt x="0" y="6880907"/>
                </a:lnTo>
                <a:lnTo>
                  <a:pt x="0" y="0"/>
                </a:lnTo>
                <a:close/>
              </a:path>
            </a:pathLst>
          </a:custGeom>
          <a:solidFill>
            <a:srgbClr val="005C9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 Placeholder 6"/>
          <p:cNvSpPr txBox="1">
            <a:spLocks/>
          </p:cNvSpPr>
          <p:nvPr/>
        </p:nvSpPr>
        <p:spPr>
          <a:xfrm>
            <a:off x="338572" y="2551174"/>
            <a:ext cx="5516587" cy="292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200000"/>
              </a:lnSpc>
              <a:spcBef>
                <a:spcPts val="1000"/>
              </a:spcBef>
              <a:spcAft>
                <a:spcPts val="0"/>
              </a:spcAft>
              <a:buClrTx/>
              <a:buSzTx/>
              <a:buFont typeface="Arial" panose="020B0604020202020204" pitchFamily="34" charset="0"/>
              <a:buNone/>
              <a:tabLst/>
              <a:defRPr sz="3200"/>
            </a:pPr>
            <a:endParaRPr kumimoji="0" lang="id-ID" sz="1200" b="0" i="0" u="none" strike="noStrike" kern="1200" cap="none" spc="0" normalizeH="0" baseline="0" noProof="0" dirty="0">
              <a:ln>
                <a:noFill/>
              </a:ln>
              <a:solidFill>
                <a:prstClr val="white"/>
              </a:solidFill>
              <a:effectLst/>
              <a:uLnTx/>
              <a:uFillTx/>
              <a:latin typeface="All Round Gothic Medium" panose="020B0603020202020104" pitchFamily="34" charset="77"/>
              <a:ea typeface="Open Sans" panose="020B0606030504020204" pitchFamily="34" charset="0"/>
              <a:cs typeface="Open Sans" panose="020B0606030504020204" pitchFamily="34" charset="0"/>
            </a:endParaRPr>
          </a:p>
        </p:txBody>
      </p:sp>
      <p:sp>
        <p:nvSpPr>
          <p:cNvPr id="19" name="TextBox 18"/>
          <p:cNvSpPr txBox="1"/>
          <p:nvPr/>
        </p:nvSpPr>
        <p:spPr>
          <a:xfrm>
            <a:off x="485839" y="1662515"/>
            <a:ext cx="7557628" cy="1477340"/>
          </a:xfrm>
          <a:prstGeom prst="rect">
            <a:avLst/>
          </a:prstGeom>
          <a:noFill/>
          <a:ln w="28575">
            <a:noFill/>
          </a:ln>
        </p:spPr>
        <p:txBody>
          <a:bodyPr wrap="square" lIns="243852" tIns="121926" rIns="243852" bIns="12192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1" i="1" u="none" strike="noStrike" kern="1200" cap="none" spc="0" normalizeH="0" baseline="0" noProof="0" dirty="0">
              <a:ln>
                <a:noFill/>
              </a:ln>
              <a:solidFill>
                <a:prstClr val="white"/>
              </a:solidFill>
              <a:effectLst/>
              <a:uLnTx/>
              <a:uFillTx/>
              <a:latin typeface="All Round Gothic Medium" panose="020B0603020202020104" pitchFamily="34" charset="77"/>
              <a:ea typeface="Lato Medium" panose="020F0502020204030203" pitchFamily="34" charset="0"/>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white"/>
                </a:solidFill>
                <a:effectLst/>
                <a:uLnTx/>
                <a:uFillTx/>
                <a:latin typeface="All Round Gothic Medium" panose="020B0603020202020104" pitchFamily="34" charset="77"/>
                <a:ea typeface="Lato Medium" panose="020F0502020204030203" pitchFamily="34" charset="0"/>
                <a:cs typeface="Aharoni" panose="02010803020104030203" pitchFamily="2" charset="-79"/>
              </a:rPr>
              <a:t>QDF Panel Appointment</a:t>
            </a:r>
            <a:endParaRPr kumimoji="0" lang="id-ID" sz="3200" b="1" i="1" u="none" strike="noStrike" kern="1200" cap="none" spc="0" normalizeH="0" baseline="0" noProof="0" dirty="0">
              <a:ln>
                <a:noFill/>
              </a:ln>
              <a:solidFill>
                <a:prstClr val="white"/>
              </a:solidFill>
              <a:effectLst/>
              <a:uLnTx/>
              <a:uFillTx/>
              <a:latin typeface="All Round Gothic Medium" panose="020B0603020202020104" pitchFamily="34" charset="77"/>
              <a:ea typeface="Lato Medium" panose="020F0502020204030203" pitchFamily="34" charset="0"/>
              <a:cs typeface="Aharoni" panose="02010803020104030203" pitchFamily="2" charset="-79"/>
            </a:endParaRPr>
          </a:p>
        </p:txBody>
      </p:sp>
      <p:pic>
        <p:nvPicPr>
          <p:cNvPr id="9" name="Picture 8" descr="A picture containing drawing&#10;&#10;Description automatically generated">
            <a:extLst>
              <a:ext uri="{FF2B5EF4-FFF2-40B4-BE49-F238E27FC236}">
                <a16:creationId xmlns:a16="http://schemas.microsoft.com/office/drawing/2014/main" id="{4E2E08F2-2BBE-654C-A0FE-A99294E816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72" y="5778856"/>
            <a:ext cx="2517854" cy="936327"/>
          </a:xfrm>
          <a:prstGeom prst="rect">
            <a:avLst/>
          </a:prstGeom>
        </p:spPr>
      </p:pic>
    </p:spTree>
    <p:extLst>
      <p:ext uri="{BB962C8B-B14F-4D97-AF65-F5344CB8AC3E}">
        <p14:creationId xmlns:p14="http://schemas.microsoft.com/office/powerpoint/2010/main" val="130718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71664" y="187065"/>
            <a:ext cx="9937750" cy="798513"/>
          </a:xfrm>
        </p:spPr>
        <p:txBody>
          <a:bodyPr>
            <a:noAutofit/>
          </a:bodyPr>
          <a:lstStyle/>
          <a:p>
            <a:pPr algn="ctr"/>
            <a:br>
              <a:rPr lang="en-ZA"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br>
            <a:r>
              <a:rPr lang="en-ZA" sz="20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PLANNED 4IR QUALIFICATIONS &amp; SKILLS PROGRAMMES 2022-23</a:t>
            </a:r>
            <a:endParaRPr lang="en-US" sz="20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67408" y="249442"/>
            <a:ext cx="2780017" cy="938865"/>
          </a:xfrm>
          <a:prstGeom prst="rect">
            <a:avLst/>
          </a:prstGeom>
        </p:spPr>
      </p:pic>
      <p:graphicFrame>
        <p:nvGraphicFramePr>
          <p:cNvPr id="2" name="Table 1">
            <a:extLst>
              <a:ext uri="{FF2B5EF4-FFF2-40B4-BE49-F238E27FC236}">
                <a16:creationId xmlns:a16="http://schemas.microsoft.com/office/drawing/2014/main" id="{024DF3D2-56A2-F541-823E-9068FC896B91}"/>
              </a:ext>
            </a:extLst>
          </p:cNvPr>
          <p:cNvGraphicFramePr>
            <a:graphicFrameLocks noGrp="1"/>
          </p:cNvGraphicFramePr>
          <p:nvPr>
            <p:extLst>
              <p:ext uri="{D42A27DB-BD31-4B8C-83A1-F6EECF244321}">
                <p14:modId xmlns:p14="http://schemas.microsoft.com/office/powerpoint/2010/main" val="261944834"/>
              </p:ext>
            </p:extLst>
          </p:nvPr>
        </p:nvGraphicFramePr>
        <p:xfrm>
          <a:off x="557990" y="1268378"/>
          <a:ext cx="11010618" cy="5058987"/>
        </p:xfrm>
        <a:graphic>
          <a:graphicData uri="http://schemas.openxmlformats.org/drawingml/2006/table">
            <a:tbl>
              <a:tblPr firstRow="1" firstCol="1" bandRow="1"/>
              <a:tblGrid>
                <a:gridCol w="5253057">
                  <a:extLst>
                    <a:ext uri="{9D8B030D-6E8A-4147-A177-3AD203B41FA5}">
                      <a16:colId xmlns:a16="http://schemas.microsoft.com/office/drawing/2014/main" val="1253691016"/>
                    </a:ext>
                  </a:extLst>
                </a:gridCol>
                <a:gridCol w="2707823">
                  <a:extLst>
                    <a:ext uri="{9D8B030D-6E8A-4147-A177-3AD203B41FA5}">
                      <a16:colId xmlns:a16="http://schemas.microsoft.com/office/drawing/2014/main" val="2503369558"/>
                    </a:ext>
                  </a:extLst>
                </a:gridCol>
                <a:gridCol w="3049738">
                  <a:extLst>
                    <a:ext uri="{9D8B030D-6E8A-4147-A177-3AD203B41FA5}">
                      <a16:colId xmlns:a16="http://schemas.microsoft.com/office/drawing/2014/main" val="119346603"/>
                    </a:ext>
                  </a:extLst>
                </a:gridCol>
              </a:tblGrid>
              <a:tr h="421005">
                <a:tc>
                  <a:txBody>
                    <a:bodyPr/>
                    <a:lstStyle/>
                    <a:p>
                      <a:pPr algn="ctr">
                        <a:lnSpc>
                          <a:spcPct val="105000"/>
                        </a:lnSpc>
                        <a:spcAft>
                          <a:spcPts val="0"/>
                        </a:spcAft>
                      </a:pPr>
                      <a:r>
                        <a:rPr lang="en-ZA" sz="16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4IR Identified Qualifications</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r>
                        <a:rPr lang="en-ZA" sz="1600" b="1" kern="1200">
                          <a:solidFill>
                            <a:schemeClr val="accent5">
                              <a:lumMod val="75000"/>
                            </a:schemeClr>
                          </a:solidFill>
                          <a:effectLst/>
                          <a:latin typeface="Century Gothic" panose="020B0502020202020204" pitchFamily="34" charset="0"/>
                          <a:ea typeface="Calibri" panose="020F0502020204030204" pitchFamily="34" charset="0"/>
                          <a:cs typeface="Arial" panose="020B0604020202020204" pitchFamily="34" charset="0"/>
                        </a:rPr>
                        <a:t>(Media related)</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5000"/>
                        </a:lnSpc>
                        <a:spcAft>
                          <a:spcPts val="0"/>
                        </a:spcAft>
                      </a:pPr>
                      <a:r>
                        <a:rPr lang="en-ZA" sz="1600" b="1" kern="120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Short/Skills Programmes</a:t>
                      </a:r>
                      <a:endParaRPr lang="en-ZA"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r>
                        <a:rPr lang="en-ZA" sz="1600" b="1" kern="120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(3- 6 months)</a:t>
                      </a:r>
                      <a:endParaRPr lang="en-ZA"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5000"/>
                        </a:lnSpc>
                        <a:spcAft>
                          <a:spcPts val="0"/>
                        </a:spcAft>
                      </a:pPr>
                      <a:r>
                        <a:rPr lang="en-ZA" sz="16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12 Months</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r>
                        <a:rPr lang="en-ZA" sz="16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Learnerships</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7270178"/>
                  </a:ext>
                </a:extLst>
              </a:tr>
              <a:tr h="247015">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Content Production/Creation</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600" kern="1200">
                          <a:solidFill>
                            <a:schemeClr val="accent5">
                              <a:lumMod val="75000"/>
                            </a:schemeClr>
                          </a:solidFill>
                          <a:effectLst/>
                          <a:latin typeface="Century Gothic" panose="020B0502020202020204" pitchFamily="34" charset="0"/>
                          <a:cs typeface="Arial" panose="020B0604020202020204" pitchFamily="34" charset="0"/>
                        </a:rPr>
                        <a:t> </a:t>
                      </a:r>
                      <a:endParaRPr lang="en-ZA" sz="1800">
                        <a:solidFill>
                          <a:schemeClr val="accent5">
                            <a:lumMod val="75000"/>
                          </a:schemeClr>
                        </a:solidFill>
                        <a:effectLst/>
                        <a:latin typeface="Calibri" panose="020F0502020204030204" pitchFamily="34"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634507"/>
                  </a:ext>
                </a:extLst>
              </a:tr>
              <a:tr h="259080">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Radio and TV Technical Production</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600" kern="1200">
                          <a:solidFill>
                            <a:schemeClr val="accent5">
                              <a:lumMod val="75000"/>
                            </a:schemeClr>
                          </a:solidFill>
                          <a:effectLst/>
                          <a:latin typeface="Century Gothic" panose="020B0502020202020204" pitchFamily="34" charset="0"/>
                          <a:cs typeface="Arial" panose="020B0604020202020204" pitchFamily="34" charset="0"/>
                        </a:rPr>
                        <a:t> </a:t>
                      </a:r>
                      <a:endParaRPr lang="en-ZA" sz="1800">
                        <a:solidFill>
                          <a:schemeClr val="accent5">
                            <a:lumMod val="75000"/>
                          </a:schemeClr>
                        </a:solidFill>
                        <a:effectLst/>
                        <a:latin typeface="Calibri" panose="020F0502020204030204" pitchFamily="34"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685448"/>
                  </a:ext>
                </a:extLst>
              </a:tr>
              <a:tr h="363855">
                <a:tc>
                  <a:txBody>
                    <a:bodyPr/>
                    <a:lstStyle/>
                    <a:p>
                      <a:pPr>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Screen Writing (writing for TV including programme development).</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600" kern="1200">
                          <a:solidFill>
                            <a:schemeClr val="accent5">
                              <a:lumMod val="75000"/>
                            </a:schemeClr>
                          </a:solidFill>
                          <a:effectLst/>
                          <a:latin typeface="Century Gothic" panose="020B0502020202020204" pitchFamily="34" charset="0"/>
                          <a:cs typeface="Arial" panose="020B0604020202020204" pitchFamily="34" charset="0"/>
                        </a:rPr>
                        <a:t> </a:t>
                      </a:r>
                      <a:endParaRPr lang="en-ZA" sz="1800">
                        <a:solidFill>
                          <a:schemeClr val="accent5">
                            <a:lumMod val="75000"/>
                          </a:schemeClr>
                        </a:solidFill>
                        <a:effectLst/>
                        <a:latin typeface="Calibri" panose="020F0502020204030204" pitchFamily="34"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741762"/>
                  </a:ext>
                </a:extLst>
              </a:tr>
              <a:tr h="261620">
                <a:tc>
                  <a:txBody>
                    <a:bodyPr/>
                    <a:lstStyle/>
                    <a:p>
                      <a:pPr>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Media Distribution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600" kern="1200">
                          <a:solidFill>
                            <a:schemeClr val="accent5">
                              <a:lumMod val="75000"/>
                            </a:schemeClr>
                          </a:solidFill>
                          <a:effectLst/>
                          <a:latin typeface="Century Gothic" panose="020B0502020202020204" pitchFamily="34" charset="0"/>
                          <a:cs typeface="Arial" panose="020B0604020202020204" pitchFamily="34" charset="0"/>
                        </a:rPr>
                        <a:t> </a:t>
                      </a:r>
                      <a:endParaRPr lang="en-ZA" sz="1800">
                        <a:solidFill>
                          <a:schemeClr val="accent5">
                            <a:lumMod val="75000"/>
                          </a:schemeClr>
                        </a:solidFill>
                        <a:effectLst/>
                        <a:latin typeface="Calibri" panose="020F0502020204030204" pitchFamily="34"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005301"/>
                  </a:ext>
                </a:extLst>
              </a:tr>
              <a:tr h="421640">
                <a:tc>
                  <a:txBody>
                    <a:bodyPr/>
                    <a:lstStyle/>
                    <a:p>
                      <a:pPr>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Digital and Social Media Editing, Marketing and Reputation Management</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600" kern="1200">
                          <a:solidFill>
                            <a:schemeClr val="accent5">
                              <a:lumMod val="75000"/>
                            </a:schemeClr>
                          </a:solidFill>
                          <a:effectLst/>
                          <a:latin typeface="Century Gothic" panose="020B0502020202020204" pitchFamily="34" charset="0"/>
                          <a:cs typeface="Arial" panose="020B0604020202020204" pitchFamily="34" charset="0"/>
                        </a:rPr>
                        <a:t> </a:t>
                      </a:r>
                      <a:endParaRPr lang="en-ZA" sz="1800">
                        <a:solidFill>
                          <a:schemeClr val="accent5">
                            <a:lumMod val="75000"/>
                          </a:schemeClr>
                        </a:solidFill>
                        <a:effectLst/>
                        <a:latin typeface="Calibri" panose="020F0502020204030204" pitchFamily="34"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404488"/>
                  </a:ext>
                </a:extLst>
              </a:tr>
              <a:tr h="372745">
                <a:tc>
                  <a:txBody>
                    <a:bodyPr/>
                    <a:lstStyle/>
                    <a:p>
                      <a:pPr>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Photography and Director of Photography</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600" kern="1200">
                          <a:solidFill>
                            <a:schemeClr val="accent5">
                              <a:lumMod val="75000"/>
                            </a:schemeClr>
                          </a:solidFill>
                          <a:effectLst/>
                          <a:latin typeface="Century Gothic" panose="020B0502020202020204" pitchFamily="34" charset="0"/>
                          <a:cs typeface="Arial" panose="020B0604020202020204" pitchFamily="34" charset="0"/>
                        </a:rPr>
                        <a:t> </a:t>
                      </a:r>
                      <a:endParaRPr lang="en-ZA" sz="1800">
                        <a:solidFill>
                          <a:schemeClr val="accent5">
                            <a:lumMod val="75000"/>
                          </a:schemeClr>
                        </a:solidFill>
                        <a:effectLst/>
                        <a:latin typeface="Calibri" panose="020F0502020204030204" pitchFamily="34"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936272"/>
                  </a:ext>
                </a:extLst>
              </a:tr>
              <a:tr h="421005">
                <a:tc>
                  <a:txBody>
                    <a:bodyPr/>
                    <a:lstStyle/>
                    <a:p>
                      <a:pPr>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Game and Design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Gamification</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600" kern="1200" dirty="0">
                          <a:solidFill>
                            <a:schemeClr val="accent5">
                              <a:lumMod val="75000"/>
                            </a:schemeClr>
                          </a:solidFill>
                          <a:effectLst/>
                          <a:latin typeface="Century Gothic" panose="020B0502020202020204" pitchFamily="34" charset="0"/>
                          <a:cs typeface="Arial" panose="020B0604020202020204" pitchFamily="34" charset="0"/>
                        </a:rPr>
                        <a:t> </a:t>
                      </a:r>
                      <a:endParaRPr lang="en-ZA" sz="1800" dirty="0">
                        <a:solidFill>
                          <a:schemeClr val="accent5">
                            <a:lumMod val="75000"/>
                          </a:schemeClr>
                        </a:solidFill>
                        <a:effectLst/>
                        <a:latin typeface="Calibri" panose="020F0502020204030204" pitchFamily="34"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54647"/>
                  </a:ext>
                </a:extLst>
              </a:tr>
              <a:tr h="326971">
                <a:tc>
                  <a:txBody>
                    <a:bodyPr/>
                    <a:lstStyle/>
                    <a:p>
                      <a:pPr>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Film Scoring (also music making for production).</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600" kern="1200">
                          <a:solidFill>
                            <a:schemeClr val="accent5">
                              <a:lumMod val="75000"/>
                            </a:schemeClr>
                          </a:solidFill>
                          <a:effectLst/>
                          <a:latin typeface="Century Gothic" panose="020B0502020202020204" pitchFamily="34" charset="0"/>
                          <a:cs typeface="Arial" panose="020B0604020202020204" pitchFamily="34" charset="0"/>
                        </a:rPr>
                        <a:t> </a:t>
                      </a:r>
                      <a:endParaRPr lang="en-ZA" sz="1800">
                        <a:solidFill>
                          <a:schemeClr val="accent5">
                            <a:lumMod val="75000"/>
                          </a:schemeClr>
                        </a:solidFill>
                        <a:effectLst/>
                        <a:latin typeface="Calibri" panose="020F0502020204030204" pitchFamily="34"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6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657944"/>
                  </a:ext>
                </a:extLst>
              </a:tr>
              <a:tr h="287978">
                <a:tc>
                  <a:txBody>
                    <a:bodyPr/>
                    <a:lstStyle/>
                    <a:p>
                      <a:pPr>
                        <a:lnSpc>
                          <a:spcPct val="105000"/>
                        </a:lnSpc>
                        <a:spcAft>
                          <a:spcPts val="0"/>
                        </a:spcAft>
                      </a:pPr>
                      <a:r>
                        <a:rPr lang="en-ZA" sz="1600" kern="120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Video Editing and Audit Production</a:t>
                      </a:r>
                      <a:endParaRPr lang="en-ZA"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600" kern="1200" dirty="0">
                          <a:solidFill>
                            <a:schemeClr val="accent5">
                              <a:lumMod val="75000"/>
                            </a:schemeClr>
                          </a:solidFill>
                          <a:effectLst/>
                          <a:latin typeface="Century Gothic" panose="020B0502020202020204" pitchFamily="34" charset="0"/>
                          <a:cs typeface="Arial" panose="020B0604020202020204" pitchFamily="34" charset="0"/>
                        </a:rPr>
                        <a:t> </a:t>
                      </a:r>
                      <a:endParaRPr lang="en-ZA" sz="1800" dirty="0">
                        <a:solidFill>
                          <a:schemeClr val="accent5">
                            <a:lumMod val="75000"/>
                          </a:schemeClr>
                        </a:solidFill>
                        <a:effectLst/>
                        <a:latin typeface="Calibri" panose="020F0502020204030204" pitchFamily="34"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600" kern="120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552315"/>
                  </a:ext>
                </a:extLst>
              </a:tr>
              <a:tr h="205740">
                <a:tc>
                  <a:txBody>
                    <a:bodyPr/>
                    <a:lstStyle/>
                    <a:p>
                      <a:pPr marL="0" algn="l" defTabSz="914400" rtl="0" eaLnBrk="1" latinLnBrk="0" hangingPunct="1">
                        <a:lnSpc>
                          <a:spcPct val="105000"/>
                        </a:lnSpc>
                        <a:spcAft>
                          <a:spcPts val="0"/>
                        </a:spcAft>
                      </a:pPr>
                      <a:r>
                        <a:rPr lang="en-ZA" sz="1600" kern="120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Digital Terrestrial TV Decoder Installer </a:t>
                      </a:r>
                    </a:p>
                    <a:p>
                      <a:pPr>
                        <a:lnSpc>
                          <a:spcPct val="105000"/>
                        </a:lnSpc>
                        <a:spcAft>
                          <a:spcPts val="0"/>
                        </a:spcAft>
                      </a:pPr>
                      <a:r>
                        <a:rPr lang="en-ZA" sz="900" kern="1200" dirty="0">
                          <a:effectLst/>
                          <a:latin typeface="Century Gothic" panose="020B0502020202020204" pitchFamily="34" charset="0"/>
                          <a:ea typeface="Times New Roman" panose="02020603050405020304" pitchFamily="18" charset="0"/>
                          <a:cs typeface="Arial" panose="020B0604020202020204" pitchFamily="34" charset="0"/>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l" defTabSz="914400" rtl="0" eaLnBrk="1" latinLnBrk="0" hangingPunct="1">
                        <a:lnSpc>
                          <a:spcPct val="105000"/>
                        </a:lnSpc>
                        <a:spcAft>
                          <a:spcPts val="0"/>
                        </a:spcAft>
                        <a:buFont typeface="Wingdings" pitchFamily="2" charset="2"/>
                        <a:buChar char=""/>
                        <a:tabLst>
                          <a:tab pos="457200" algn="l"/>
                        </a:tabLst>
                      </a:pPr>
                      <a:r>
                        <a:rPr lang="en-ZA" sz="1600" kern="1200">
                          <a:solidFill>
                            <a:schemeClr val="accent5">
                              <a:lumMod val="75000"/>
                            </a:schemeClr>
                          </a:solidFill>
                          <a:effectLst/>
                          <a:latin typeface="Century Gothic" panose="020B0502020202020204" pitchFamily="34" charset="0"/>
                          <a:cs typeface="Arial" panose="020B0604020202020204" pitchFamily="34"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endParaRPr lang="en-ZA"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860111"/>
                  </a:ext>
                </a:extLst>
              </a:tr>
              <a:tr h="205740">
                <a:tc>
                  <a:txBody>
                    <a:bodyPr/>
                    <a:lstStyle/>
                    <a:p>
                      <a:pPr marL="0" algn="l" defTabSz="914400" rtl="0" eaLnBrk="1" latinLnBrk="0" hangingPunct="1">
                        <a:lnSpc>
                          <a:spcPct val="105000"/>
                        </a:lnSpc>
                        <a:spcAft>
                          <a:spcPts val="0"/>
                        </a:spcAft>
                      </a:pPr>
                      <a:r>
                        <a:rPr lang="en-ZA" sz="1600" kern="120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Set top box</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l" defTabSz="914400" rtl="0" eaLnBrk="1" latinLnBrk="0" hangingPunct="1">
                        <a:lnSpc>
                          <a:spcPct val="105000"/>
                        </a:lnSpc>
                        <a:spcAft>
                          <a:spcPts val="0"/>
                        </a:spcAft>
                        <a:buFont typeface="Wingdings" pitchFamily="2" charset="2"/>
                        <a:buChar char=""/>
                        <a:tabLst>
                          <a:tab pos="457200" algn="l"/>
                        </a:tabLst>
                      </a:pPr>
                      <a:r>
                        <a:rPr lang="en-ZA" sz="1600" kern="1200" dirty="0">
                          <a:solidFill>
                            <a:schemeClr val="accent5">
                              <a:lumMod val="75000"/>
                            </a:schemeClr>
                          </a:solidFill>
                          <a:effectLst/>
                          <a:latin typeface="Century Gothic" panose="020B0502020202020204" pitchFamily="34" charset="0"/>
                          <a:cs typeface="Arial" panose="020B0604020202020204" pitchFamily="34"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endParaRPr lang="en-ZA"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0" marR="660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949997"/>
                  </a:ext>
                </a:extLst>
              </a:tr>
            </a:tbl>
          </a:graphicData>
        </a:graphic>
      </p:graphicFrame>
    </p:spTree>
    <p:extLst>
      <p:ext uri="{BB962C8B-B14F-4D97-AF65-F5344CB8AC3E}">
        <p14:creationId xmlns:p14="http://schemas.microsoft.com/office/powerpoint/2010/main" val="22567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resentation Title"/>
          <p:cNvSpPr txBox="1">
            <a:spLocks noGrp="1"/>
          </p:cNvSpPr>
          <p:nvPr>
            <p:ph type="title"/>
          </p:nvPr>
        </p:nvSpPr>
        <p:spPr>
          <a:xfrm>
            <a:off x="1692205" y="1850041"/>
            <a:ext cx="10499795" cy="1368829"/>
          </a:xfrm>
          <a:prstGeom prst="rect">
            <a:avLst/>
          </a:prstGeom>
        </p:spPr>
        <p:txBody>
          <a:bodyPr/>
          <a:lstStyle/>
          <a:p>
            <a:pPr algn="ctr"/>
            <a:r>
              <a:rPr dirty="0"/>
              <a:t>THANK YOU</a:t>
            </a:r>
          </a:p>
        </p:txBody>
      </p:sp>
    </p:spTree>
    <p:extLst>
      <p:ext uri="{BB962C8B-B14F-4D97-AF65-F5344CB8AC3E}">
        <p14:creationId xmlns:p14="http://schemas.microsoft.com/office/powerpoint/2010/main" val="42804720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711624" y="232075"/>
            <a:ext cx="9937750" cy="798513"/>
          </a:xfrm>
        </p:spPr>
        <p:txBody>
          <a:bodyPr>
            <a:noAutofit/>
          </a:bodyPr>
          <a:lstStyle/>
          <a:p>
            <a:pPr algn="ctr"/>
            <a:br>
              <a:rPr lang="en-ZA"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br>
            <a:r>
              <a:rPr lang="en-ZA" sz="2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CONTEXTUAL BACKGROUND</a:t>
            </a:r>
            <a:endParaRPr lang="en-US" sz="2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67408" y="249442"/>
            <a:ext cx="2780017" cy="938865"/>
          </a:xfrm>
          <a:prstGeom prst="rect">
            <a:avLst/>
          </a:prstGeom>
        </p:spPr>
      </p:pic>
      <p:sp>
        <p:nvSpPr>
          <p:cNvPr id="7" name="TextBox 6">
            <a:extLst>
              <a:ext uri="{FF2B5EF4-FFF2-40B4-BE49-F238E27FC236}">
                <a16:creationId xmlns:a16="http://schemas.microsoft.com/office/drawing/2014/main" id="{5E4A768A-7B9B-564E-ACE6-49606A5D71C2}"/>
              </a:ext>
            </a:extLst>
          </p:cNvPr>
          <p:cNvSpPr txBox="1"/>
          <p:nvPr/>
        </p:nvSpPr>
        <p:spPr>
          <a:xfrm>
            <a:off x="623392" y="1188307"/>
            <a:ext cx="10890913" cy="4985275"/>
          </a:xfrm>
          <a:prstGeom prst="rect">
            <a:avLst/>
          </a:prstGeom>
          <a:noFill/>
        </p:spPr>
        <p:txBody>
          <a:bodyPr wrap="square">
            <a:spAutoFit/>
          </a:bodyPr>
          <a:lstStyle/>
          <a:p>
            <a:pPr marL="228600" indent="-228600" algn="just">
              <a:lnSpc>
                <a:spcPct val="200000"/>
              </a:lnSpc>
              <a:spcBef>
                <a:spcPts val="600"/>
              </a:spcBef>
              <a:spcAft>
                <a:spcPts val="800"/>
              </a:spcAft>
              <a:buFont typeface="Wingdings" panose="05000000000000000000" pitchFamily="2" charset="2"/>
              <a:buChar char="q"/>
            </a:pPr>
            <a:r>
              <a:rPr lang="en-US" sz="1600" dirty="0">
                <a:solidFill>
                  <a:schemeClr val="accent1">
                    <a:lumMod val="50000"/>
                  </a:schemeClr>
                </a:solidFill>
                <a:latin typeface="Century Gothic" panose="020B0502020202020204" pitchFamily="34" charset="0"/>
              </a:rPr>
              <a:t>The Media, Information and Communication Technologies Sector Education and Training Authority (MICT SETA) was established in terms of the Skills Development Act, 1998 (Act No. 97 of 1998). The MICT is dedicated to supporting the transformation imperatives of the nation and promoting the objectives of the National Qualifications Framework (NQF).  </a:t>
            </a:r>
            <a:endParaRPr lang="en-ZA" sz="1600" dirty="0">
              <a:solidFill>
                <a:schemeClr val="accent1">
                  <a:lumMod val="50000"/>
                </a:schemeClr>
              </a:solidFill>
              <a:latin typeface="Century Gothic" panose="020B0502020202020204" pitchFamily="34" charset="0"/>
            </a:endParaRPr>
          </a:p>
          <a:p>
            <a:pPr marL="228600" indent="-228600" algn="just">
              <a:lnSpc>
                <a:spcPct val="200000"/>
              </a:lnSpc>
              <a:spcBef>
                <a:spcPts val="600"/>
              </a:spcBef>
              <a:spcAft>
                <a:spcPts val="800"/>
              </a:spcAft>
              <a:buFont typeface="Wingdings" panose="05000000000000000000" pitchFamily="2" charset="2"/>
              <a:buChar char="q"/>
            </a:pPr>
            <a:r>
              <a:rPr lang="en-US" sz="1600" dirty="0">
                <a:solidFill>
                  <a:schemeClr val="accent1">
                    <a:lumMod val="50000"/>
                  </a:schemeClr>
                </a:solidFill>
                <a:latin typeface="Century Gothic" panose="020B0502020202020204" pitchFamily="34" charset="0"/>
              </a:rPr>
              <a:t>MICT SETA, has 2 key divisions who are responsible for an involved with the development and realignment of qualifications. </a:t>
            </a:r>
          </a:p>
          <a:p>
            <a:pPr marL="228600" indent="-228600" algn="just">
              <a:lnSpc>
                <a:spcPct val="200000"/>
              </a:lnSpc>
              <a:spcBef>
                <a:spcPts val="600"/>
              </a:spcBef>
              <a:spcAft>
                <a:spcPts val="800"/>
              </a:spcAft>
              <a:buFont typeface="Wingdings" panose="05000000000000000000" pitchFamily="2" charset="2"/>
              <a:buChar char="q"/>
            </a:pPr>
            <a:r>
              <a:rPr lang="en-US" sz="1600" dirty="0">
                <a:solidFill>
                  <a:schemeClr val="accent1">
                    <a:lumMod val="50000"/>
                  </a:schemeClr>
                </a:solidFill>
                <a:latin typeface="Century Gothic" panose="020B0502020202020204" pitchFamily="34" charset="0"/>
              </a:rPr>
              <a:t>The ETQA Division is focused on the re-alignment of  qualifications and the Quality Assurance Function. </a:t>
            </a:r>
          </a:p>
          <a:p>
            <a:pPr marL="228600" indent="-228600" algn="just">
              <a:lnSpc>
                <a:spcPct val="200000"/>
              </a:lnSpc>
              <a:spcBef>
                <a:spcPts val="600"/>
              </a:spcBef>
              <a:spcAft>
                <a:spcPts val="800"/>
              </a:spcAft>
              <a:buFont typeface="Wingdings" panose="05000000000000000000" pitchFamily="2" charset="2"/>
              <a:buChar char="q"/>
            </a:pPr>
            <a:r>
              <a:rPr lang="en-US" sz="1600" dirty="0">
                <a:solidFill>
                  <a:schemeClr val="accent1">
                    <a:lumMod val="50000"/>
                  </a:schemeClr>
                </a:solidFill>
                <a:latin typeface="Century Gothic" panose="020B0502020202020204" pitchFamily="34" charset="0"/>
              </a:rPr>
              <a:t>The 4IR Division is focused on development of 4IR qualifications as identified by the sector, the establishment of research chairs and driving strategic partnerships. </a:t>
            </a:r>
            <a:endParaRPr lang="en-ZA" sz="16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13581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71664" y="82909"/>
            <a:ext cx="9937750" cy="798513"/>
          </a:xfrm>
        </p:spPr>
        <p:txBody>
          <a:bodyPr>
            <a:noAutofit/>
          </a:bodyPr>
          <a:lstStyle/>
          <a:p>
            <a:pPr algn="ctr"/>
            <a:br>
              <a:rPr lang="en-ZA"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br>
            <a:r>
              <a:rPr lang="en-ZA" sz="2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BACKGROUND</a:t>
            </a:r>
            <a:endParaRPr lang="en-US" sz="20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67408" y="249442"/>
            <a:ext cx="2780017" cy="938865"/>
          </a:xfrm>
          <a:prstGeom prst="rect">
            <a:avLst/>
          </a:prstGeom>
        </p:spPr>
      </p:pic>
      <p:sp>
        <p:nvSpPr>
          <p:cNvPr id="6" name="Content Placeholder 10"/>
          <p:cNvSpPr txBox="1">
            <a:spLocks/>
          </p:cNvSpPr>
          <p:nvPr/>
        </p:nvSpPr>
        <p:spPr>
          <a:xfrm>
            <a:off x="767408" y="1354840"/>
            <a:ext cx="10501745" cy="48824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 Round Gothic Medium" panose="020B0603020202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 Round Gothic Medium" panose="020B0603020202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 Round Gothic Medium" panose="020B0603020202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600"/>
              </a:spcBef>
              <a:spcAft>
                <a:spcPts val="800"/>
              </a:spcAft>
              <a:buFont typeface="Wingdings" panose="05000000000000000000" pitchFamily="2" charset="2"/>
              <a:buChar char="q"/>
            </a:pPr>
            <a:r>
              <a:rPr lang="en-ZA" sz="1700" dirty="0">
                <a:solidFill>
                  <a:schemeClr val="accent1">
                    <a:lumMod val="50000"/>
                  </a:schemeClr>
                </a:solidFill>
                <a:latin typeface="Century Gothic" panose="020B0502020202020204" pitchFamily="34" charset="0"/>
              </a:rPr>
              <a:t>The MICT SETA have historically quality assured 44 qualifications. </a:t>
            </a:r>
          </a:p>
          <a:p>
            <a:pPr algn="just">
              <a:lnSpc>
                <a:spcPct val="150000"/>
              </a:lnSpc>
              <a:spcBef>
                <a:spcPts val="600"/>
              </a:spcBef>
              <a:spcAft>
                <a:spcPts val="800"/>
              </a:spcAft>
              <a:buFont typeface="Wingdings" panose="05000000000000000000" pitchFamily="2" charset="2"/>
              <a:buChar char="q"/>
            </a:pPr>
            <a:r>
              <a:rPr lang="en-ZA" sz="1700" dirty="0">
                <a:solidFill>
                  <a:schemeClr val="accent1">
                    <a:lumMod val="50000"/>
                  </a:schemeClr>
                </a:solidFill>
                <a:latin typeface="Century Gothic" panose="020B0502020202020204" pitchFamily="34" charset="0"/>
              </a:rPr>
              <a:t>These qualifications must be realigned into the QCTO Model as outlined in the Policy and Criteria for the Registration of Qualifications and part-qualifications on the National Qualifications Framework. The following slides indicate the following, related to the processes to be undertaken for the achievement of the realignment in the 2022 -2023 and 2023-2024:</a:t>
            </a:r>
          </a:p>
          <a:p>
            <a:pPr marL="800100" lvl="2" indent="-342900" algn="just">
              <a:lnSpc>
                <a:spcPct val="150000"/>
              </a:lnSpc>
              <a:spcBef>
                <a:spcPts val="600"/>
              </a:spcBef>
              <a:spcAft>
                <a:spcPts val="800"/>
              </a:spcAft>
              <a:buFont typeface="+mj-lt"/>
              <a:buAutoNum type="arabicPeriod"/>
            </a:pPr>
            <a:r>
              <a:rPr lang="en-ZA" sz="1600" dirty="0">
                <a:solidFill>
                  <a:schemeClr val="accent1">
                    <a:lumMod val="50000"/>
                  </a:schemeClr>
                </a:solidFill>
                <a:latin typeface="Century Gothic" panose="020B0502020202020204" pitchFamily="34" charset="0"/>
              </a:rPr>
              <a:t>MICT SETA list of qualifications and the financial year they are planned for realignment. </a:t>
            </a:r>
          </a:p>
          <a:p>
            <a:pPr marL="800100" lvl="2" indent="-342900" algn="just">
              <a:lnSpc>
                <a:spcPct val="150000"/>
              </a:lnSpc>
              <a:spcBef>
                <a:spcPts val="600"/>
              </a:spcBef>
              <a:spcAft>
                <a:spcPts val="800"/>
              </a:spcAft>
              <a:buFont typeface="+mj-lt"/>
              <a:buAutoNum type="arabicPeriod"/>
            </a:pPr>
            <a:r>
              <a:rPr lang="en-ZA" sz="1600" dirty="0">
                <a:solidFill>
                  <a:schemeClr val="accent1">
                    <a:lumMod val="50000"/>
                  </a:schemeClr>
                </a:solidFill>
                <a:latin typeface="Century Gothic" panose="020B0502020202020204" pitchFamily="34" charset="0"/>
              </a:rPr>
              <a:t>List of the qualifications which have already been aligned. </a:t>
            </a:r>
          </a:p>
          <a:p>
            <a:pPr marL="800100" lvl="2" indent="-342900" algn="just">
              <a:lnSpc>
                <a:spcPct val="150000"/>
              </a:lnSpc>
              <a:spcBef>
                <a:spcPts val="600"/>
              </a:spcBef>
              <a:spcAft>
                <a:spcPts val="800"/>
              </a:spcAft>
              <a:buFont typeface="+mj-lt"/>
              <a:buAutoNum type="arabicPeriod"/>
            </a:pPr>
            <a:r>
              <a:rPr lang="en-ZA" sz="1600" dirty="0">
                <a:solidFill>
                  <a:schemeClr val="accent1">
                    <a:lumMod val="50000"/>
                  </a:schemeClr>
                </a:solidFill>
                <a:latin typeface="Century Gothic" panose="020B0502020202020204" pitchFamily="34" charset="0"/>
              </a:rPr>
              <a:t>Occupational Qualifications to be developed per financial year. </a:t>
            </a:r>
          </a:p>
          <a:p>
            <a:pPr marL="800100" lvl="2" indent="-342900" algn="just">
              <a:lnSpc>
                <a:spcPct val="150000"/>
              </a:lnSpc>
              <a:spcBef>
                <a:spcPts val="600"/>
              </a:spcBef>
              <a:spcAft>
                <a:spcPts val="800"/>
              </a:spcAft>
              <a:buFont typeface="+mj-lt"/>
              <a:buAutoNum type="arabicPeriod"/>
            </a:pPr>
            <a:r>
              <a:rPr lang="en-ZA" sz="1600" dirty="0">
                <a:solidFill>
                  <a:schemeClr val="accent1">
                    <a:lumMod val="50000"/>
                  </a:schemeClr>
                </a:solidFill>
                <a:latin typeface="Century Gothic" panose="020B0502020202020204" pitchFamily="34" charset="0"/>
              </a:rPr>
              <a:t>Plan for achievement of the target</a:t>
            </a:r>
          </a:p>
          <a:p>
            <a:pPr lvl="1" algn="just">
              <a:lnSpc>
                <a:spcPct val="150000"/>
              </a:lnSpc>
              <a:spcBef>
                <a:spcPts val="600"/>
              </a:spcBef>
              <a:spcAft>
                <a:spcPts val="800"/>
              </a:spcAft>
              <a:buFont typeface="Wingdings" panose="05000000000000000000" pitchFamily="2" charset="2"/>
              <a:buChar char="q"/>
            </a:pPr>
            <a:endParaRPr lang="en-ZA" sz="1100" dirty="0">
              <a:solidFill>
                <a:schemeClr val="accent1">
                  <a:lumMod val="50000"/>
                </a:schemeClr>
              </a:solidFill>
              <a:latin typeface="Century Gothic" panose="020B0502020202020204" pitchFamily="34" charset="0"/>
            </a:endParaRPr>
          </a:p>
          <a:p>
            <a:pPr algn="just">
              <a:lnSpc>
                <a:spcPct val="150000"/>
              </a:lnSpc>
              <a:spcBef>
                <a:spcPts val="600"/>
              </a:spcBef>
              <a:spcAft>
                <a:spcPts val="800"/>
              </a:spcAft>
              <a:buFont typeface="Wingdings" panose="05000000000000000000" pitchFamily="2" charset="2"/>
              <a:buChar char="q"/>
            </a:pPr>
            <a:endParaRPr lang="en-US" sz="1800" dirty="0">
              <a:solidFill>
                <a:schemeClr val="accent1">
                  <a:lumMod val="50000"/>
                </a:schemeClr>
              </a:solidFill>
              <a:latin typeface="Century Gothic" panose="020B0502020202020204" pitchFamily="34" charset="0"/>
            </a:endParaRPr>
          </a:p>
          <a:p>
            <a:pPr algn="just">
              <a:lnSpc>
                <a:spcPct val="150000"/>
              </a:lnSpc>
              <a:spcBef>
                <a:spcPts val="600"/>
              </a:spcBef>
              <a:spcAft>
                <a:spcPts val="800"/>
              </a:spcAft>
              <a:buFont typeface="Wingdings" panose="05000000000000000000" pitchFamily="2" charset="2"/>
              <a:buChar char="q"/>
            </a:pPr>
            <a:endParaRPr lang="en-ZA" sz="1800" dirty="0">
              <a:solidFill>
                <a:schemeClr val="accent1">
                  <a:lumMod val="50000"/>
                </a:schemeClr>
              </a:solidFill>
              <a:latin typeface="Century Gothic" panose="020B0502020202020204" pitchFamily="34" charset="0"/>
            </a:endParaRPr>
          </a:p>
          <a:p>
            <a:pPr algn="just">
              <a:lnSpc>
                <a:spcPct val="150000"/>
              </a:lnSpc>
              <a:spcBef>
                <a:spcPts val="600"/>
              </a:spcBef>
              <a:spcAft>
                <a:spcPts val="800"/>
              </a:spcAft>
              <a:buFont typeface="Wingdings" panose="05000000000000000000" pitchFamily="2" charset="2"/>
              <a:buChar char="q"/>
            </a:pPr>
            <a:endParaRPr lang="en-ZA" sz="1800" dirty="0">
              <a:solidFill>
                <a:schemeClr val="accent1">
                  <a:lumMod val="50000"/>
                </a:schemeClr>
              </a:solidFill>
              <a:latin typeface="Century Gothic" panose="020B0502020202020204" pitchFamily="34" charset="0"/>
            </a:endParaRPr>
          </a:p>
          <a:p>
            <a:pPr algn="just">
              <a:lnSpc>
                <a:spcPct val="150000"/>
              </a:lnSpc>
              <a:spcBef>
                <a:spcPts val="600"/>
              </a:spcBef>
              <a:spcAft>
                <a:spcPts val="800"/>
              </a:spcAft>
              <a:buFont typeface="Wingdings" panose="05000000000000000000" pitchFamily="2" charset="2"/>
              <a:buChar char="q"/>
            </a:pPr>
            <a:endParaRPr lang="en-ZA" sz="18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18650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71664" y="82909"/>
            <a:ext cx="9937750" cy="798513"/>
          </a:xfrm>
        </p:spPr>
        <p:txBody>
          <a:bodyPr>
            <a:noAutofit/>
          </a:bodyPr>
          <a:lstStyle/>
          <a:p>
            <a:pPr algn="ctr"/>
            <a:br>
              <a:rPr lang="en-ZA"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br>
            <a:r>
              <a:rPr lang="en-ZA" sz="2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THE SCOPE</a:t>
            </a:r>
            <a:endParaRPr lang="en-US" sz="20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67408" y="249442"/>
            <a:ext cx="2780017" cy="938865"/>
          </a:xfrm>
          <a:prstGeom prst="rect">
            <a:avLst/>
          </a:prstGeom>
        </p:spPr>
      </p:pic>
      <p:sp>
        <p:nvSpPr>
          <p:cNvPr id="6" name="Content Placeholder 10"/>
          <p:cNvSpPr txBox="1">
            <a:spLocks/>
          </p:cNvSpPr>
          <p:nvPr/>
        </p:nvSpPr>
        <p:spPr>
          <a:xfrm>
            <a:off x="767408" y="1354840"/>
            <a:ext cx="10501745" cy="48824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 Round Gothic Medium" panose="020B0603020202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 Round Gothic Medium" panose="020B0603020202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 Round Gothic Medium" panose="020B0603020202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600"/>
              </a:spcBef>
              <a:spcAft>
                <a:spcPts val="800"/>
              </a:spcAft>
              <a:buFont typeface="Wingdings" panose="05000000000000000000" pitchFamily="2" charset="2"/>
              <a:buChar char="q"/>
            </a:pPr>
            <a:r>
              <a:rPr lang="en-ZA" sz="1700" dirty="0">
                <a:solidFill>
                  <a:schemeClr val="accent1">
                    <a:lumMod val="50000"/>
                  </a:schemeClr>
                </a:solidFill>
                <a:latin typeface="Century Gothic" panose="020B0502020202020204" pitchFamily="34" charset="0"/>
              </a:rPr>
              <a:t>The MICT SETA seeks to appoint a panel of QDF’s for a 3 year period to assist both divisions with the process of re-alignment and development of qualifications. </a:t>
            </a:r>
          </a:p>
          <a:p>
            <a:pPr algn="just">
              <a:lnSpc>
                <a:spcPct val="150000"/>
              </a:lnSpc>
              <a:spcBef>
                <a:spcPts val="600"/>
              </a:spcBef>
              <a:spcAft>
                <a:spcPts val="800"/>
              </a:spcAft>
              <a:buFont typeface="Wingdings" panose="05000000000000000000" pitchFamily="2" charset="2"/>
              <a:buChar char="q"/>
            </a:pPr>
            <a:r>
              <a:rPr lang="en-ZA" sz="1700" dirty="0">
                <a:solidFill>
                  <a:schemeClr val="accent1">
                    <a:lumMod val="50000"/>
                  </a:schemeClr>
                </a:solidFill>
                <a:latin typeface="Century Gothic" panose="020B0502020202020204" pitchFamily="34" charset="0"/>
              </a:rPr>
              <a:t>The function criteria is noted to be: </a:t>
            </a:r>
            <a:r>
              <a:rPr lang="en-ZA" sz="1600" dirty="0">
                <a:solidFill>
                  <a:schemeClr val="accent1">
                    <a:lumMod val="50000"/>
                  </a:schemeClr>
                </a:solidFill>
                <a:latin typeface="Century Gothic" panose="020B0502020202020204" pitchFamily="34" charset="0"/>
                <a:hlinkClick r:id="rId3"/>
              </a:rPr>
              <a:t>BID DOCUMENT- QDF.pdf</a:t>
            </a:r>
            <a:endParaRPr lang="en-ZA" sz="1600" dirty="0">
              <a:solidFill>
                <a:schemeClr val="accent1">
                  <a:lumMod val="50000"/>
                </a:schemeClr>
              </a:solidFill>
              <a:latin typeface="Century Gothic" panose="020B0502020202020204" pitchFamily="34" charset="0"/>
            </a:endParaRPr>
          </a:p>
          <a:p>
            <a:pPr lvl="1" algn="just">
              <a:lnSpc>
                <a:spcPct val="150000"/>
              </a:lnSpc>
              <a:spcBef>
                <a:spcPts val="600"/>
              </a:spcBef>
              <a:spcAft>
                <a:spcPts val="800"/>
              </a:spcAft>
              <a:buFont typeface="Wingdings" panose="05000000000000000000" pitchFamily="2" charset="2"/>
              <a:buChar char="q"/>
            </a:pPr>
            <a:endParaRPr lang="en-ZA" sz="1100" dirty="0">
              <a:solidFill>
                <a:schemeClr val="accent1">
                  <a:lumMod val="50000"/>
                </a:schemeClr>
              </a:solidFill>
              <a:latin typeface="Century Gothic" panose="020B0502020202020204" pitchFamily="34" charset="0"/>
            </a:endParaRPr>
          </a:p>
          <a:p>
            <a:pPr algn="just">
              <a:lnSpc>
                <a:spcPct val="150000"/>
              </a:lnSpc>
              <a:spcBef>
                <a:spcPts val="600"/>
              </a:spcBef>
              <a:spcAft>
                <a:spcPts val="800"/>
              </a:spcAft>
              <a:buFont typeface="Wingdings" panose="05000000000000000000" pitchFamily="2" charset="2"/>
              <a:buChar char="q"/>
            </a:pPr>
            <a:endParaRPr lang="en-US" sz="1800" dirty="0">
              <a:solidFill>
                <a:schemeClr val="accent1">
                  <a:lumMod val="50000"/>
                </a:schemeClr>
              </a:solidFill>
              <a:latin typeface="Century Gothic" panose="020B0502020202020204" pitchFamily="34" charset="0"/>
            </a:endParaRPr>
          </a:p>
          <a:p>
            <a:pPr algn="just">
              <a:lnSpc>
                <a:spcPct val="150000"/>
              </a:lnSpc>
              <a:spcBef>
                <a:spcPts val="600"/>
              </a:spcBef>
              <a:spcAft>
                <a:spcPts val="800"/>
              </a:spcAft>
              <a:buFont typeface="Wingdings" panose="05000000000000000000" pitchFamily="2" charset="2"/>
              <a:buChar char="q"/>
            </a:pPr>
            <a:endParaRPr lang="en-ZA" sz="1800" dirty="0">
              <a:solidFill>
                <a:schemeClr val="accent1">
                  <a:lumMod val="50000"/>
                </a:schemeClr>
              </a:solidFill>
              <a:latin typeface="Century Gothic" panose="020B0502020202020204" pitchFamily="34" charset="0"/>
            </a:endParaRPr>
          </a:p>
          <a:p>
            <a:pPr algn="just">
              <a:lnSpc>
                <a:spcPct val="150000"/>
              </a:lnSpc>
              <a:spcBef>
                <a:spcPts val="600"/>
              </a:spcBef>
              <a:spcAft>
                <a:spcPts val="800"/>
              </a:spcAft>
              <a:buFont typeface="Wingdings" panose="05000000000000000000" pitchFamily="2" charset="2"/>
              <a:buChar char="q"/>
            </a:pPr>
            <a:endParaRPr lang="en-ZA" sz="1800" dirty="0">
              <a:solidFill>
                <a:schemeClr val="accent1">
                  <a:lumMod val="50000"/>
                </a:schemeClr>
              </a:solidFill>
              <a:latin typeface="Century Gothic" panose="020B0502020202020204" pitchFamily="34" charset="0"/>
            </a:endParaRPr>
          </a:p>
          <a:p>
            <a:pPr algn="just">
              <a:lnSpc>
                <a:spcPct val="150000"/>
              </a:lnSpc>
              <a:spcBef>
                <a:spcPts val="600"/>
              </a:spcBef>
              <a:spcAft>
                <a:spcPts val="800"/>
              </a:spcAft>
              <a:buFont typeface="Wingdings" panose="05000000000000000000" pitchFamily="2" charset="2"/>
              <a:buChar char="q"/>
            </a:pPr>
            <a:endParaRPr lang="en-ZA" sz="18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55490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71664" y="82909"/>
            <a:ext cx="9937750" cy="798513"/>
          </a:xfrm>
        </p:spPr>
        <p:txBody>
          <a:bodyPr>
            <a:noAutofit/>
          </a:bodyPr>
          <a:lstStyle/>
          <a:p>
            <a:pPr algn="ctr"/>
            <a:br>
              <a:rPr lang="en-ZA"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br>
            <a:r>
              <a:rPr lang="en-ZA" sz="20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RE-ALIGNMENT PLANNING: 2022-2023</a:t>
            </a:r>
            <a:endParaRPr lang="en-US" sz="20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67408" y="249442"/>
            <a:ext cx="2780017" cy="938865"/>
          </a:xfrm>
          <a:prstGeom prst="rect">
            <a:avLst/>
          </a:prstGeom>
        </p:spPr>
      </p:pic>
      <p:sp>
        <p:nvSpPr>
          <p:cNvPr id="6" name="Content Placeholder 10"/>
          <p:cNvSpPr txBox="1">
            <a:spLocks/>
          </p:cNvSpPr>
          <p:nvPr/>
        </p:nvSpPr>
        <p:spPr>
          <a:xfrm>
            <a:off x="767408" y="1628800"/>
            <a:ext cx="10501745" cy="48824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 Round Gothic Medium" panose="020B0603020202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 Round Gothic Medium" panose="020B0603020202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 Round Gothic Medium" panose="020B0603020202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200000"/>
              </a:lnSpc>
              <a:spcBef>
                <a:spcPts val="600"/>
              </a:spcBef>
              <a:spcAft>
                <a:spcPts val="800"/>
              </a:spcAft>
              <a:buFont typeface="Wingdings" panose="05000000000000000000" pitchFamily="2" charset="2"/>
              <a:buChar char="q"/>
            </a:pPr>
            <a:r>
              <a:rPr lang="en-ZA" sz="1600" dirty="0">
                <a:solidFill>
                  <a:schemeClr val="accent1">
                    <a:lumMod val="50000"/>
                  </a:schemeClr>
                </a:solidFill>
                <a:latin typeface="Century Gothic" panose="020B0502020202020204" pitchFamily="34" charset="0"/>
              </a:rPr>
              <a:t>16 historic qualifications will be realigned into 11 occupational qualifications.</a:t>
            </a:r>
          </a:p>
          <a:p>
            <a:pPr lvl="1" algn="just">
              <a:lnSpc>
                <a:spcPct val="200000"/>
              </a:lnSpc>
              <a:spcBef>
                <a:spcPts val="600"/>
              </a:spcBef>
              <a:spcAft>
                <a:spcPts val="800"/>
              </a:spcAft>
              <a:buFont typeface="Wingdings" panose="05000000000000000000" pitchFamily="2" charset="2"/>
              <a:buChar char="q"/>
            </a:pPr>
            <a:r>
              <a:rPr lang="en-ZA" sz="1600" dirty="0">
                <a:solidFill>
                  <a:schemeClr val="accent1">
                    <a:lumMod val="50000"/>
                  </a:schemeClr>
                </a:solidFill>
                <a:latin typeface="Century Gothic" panose="020B0502020202020204" pitchFamily="34" charset="0"/>
              </a:rPr>
              <a:t> 5 of those qualifications are carried over from the 2021-2022 financial year.</a:t>
            </a:r>
          </a:p>
          <a:p>
            <a:pPr lvl="1" algn="just">
              <a:lnSpc>
                <a:spcPct val="200000"/>
              </a:lnSpc>
              <a:spcBef>
                <a:spcPts val="600"/>
              </a:spcBef>
              <a:spcAft>
                <a:spcPts val="800"/>
              </a:spcAft>
              <a:buFont typeface="Wingdings" panose="05000000000000000000" pitchFamily="2" charset="2"/>
              <a:buChar char="q"/>
            </a:pPr>
            <a:r>
              <a:rPr lang="en-ZA" sz="1600" dirty="0">
                <a:solidFill>
                  <a:schemeClr val="accent1">
                    <a:lumMod val="50000"/>
                  </a:schemeClr>
                </a:solidFill>
                <a:latin typeface="Century Gothic" panose="020B0502020202020204" pitchFamily="34" charset="0"/>
              </a:rPr>
              <a:t>A QDF has been appointed to realign 8 historic qualifications into 5 occupational qualifications. </a:t>
            </a:r>
            <a:endParaRPr lang="en-US" sz="2000" dirty="0">
              <a:solidFill>
                <a:schemeClr val="accent1">
                  <a:lumMod val="50000"/>
                </a:schemeClr>
              </a:solidFill>
              <a:latin typeface="Century Gothic" panose="020B0502020202020204" pitchFamily="34" charset="0"/>
            </a:endParaRPr>
          </a:p>
          <a:p>
            <a:pPr algn="just">
              <a:lnSpc>
                <a:spcPct val="200000"/>
              </a:lnSpc>
              <a:spcBef>
                <a:spcPts val="600"/>
              </a:spcBef>
              <a:spcAft>
                <a:spcPts val="800"/>
              </a:spcAft>
              <a:buFont typeface="Wingdings" panose="05000000000000000000" pitchFamily="2" charset="2"/>
              <a:buChar char="q"/>
            </a:pPr>
            <a:endParaRPr lang="en-ZA" sz="2000" dirty="0">
              <a:solidFill>
                <a:schemeClr val="accent1">
                  <a:lumMod val="50000"/>
                </a:schemeClr>
              </a:solidFill>
              <a:latin typeface="Century Gothic" panose="020B0502020202020204" pitchFamily="34" charset="0"/>
            </a:endParaRPr>
          </a:p>
          <a:p>
            <a:pPr algn="just">
              <a:lnSpc>
                <a:spcPct val="200000"/>
              </a:lnSpc>
              <a:spcBef>
                <a:spcPts val="600"/>
              </a:spcBef>
              <a:spcAft>
                <a:spcPts val="800"/>
              </a:spcAft>
              <a:buFont typeface="Wingdings" panose="05000000000000000000" pitchFamily="2" charset="2"/>
              <a:buChar char="q"/>
            </a:pPr>
            <a:endParaRPr lang="en-ZA" sz="2000" dirty="0">
              <a:solidFill>
                <a:schemeClr val="accent1">
                  <a:lumMod val="50000"/>
                </a:schemeClr>
              </a:solidFill>
              <a:latin typeface="Century Gothic" panose="020B0502020202020204" pitchFamily="34" charset="0"/>
            </a:endParaRPr>
          </a:p>
          <a:p>
            <a:pPr algn="just">
              <a:lnSpc>
                <a:spcPct val="200000"/>
              </a:lnSpc>
              <a:spcBef>
                <a:spcPts val="600"/>
              </a:spcBef>
              <a:spcAft>
                <a:spcPts val="800"/>
              </a:spcAft>
              <a:buFont typeface="Wingdings" panose="05000000000000000000" pitchFamily="2" charset="2"/>
              <a:buChar char="q"/>
            </a:pPr>
            <a:endParaRPr lang="en-ZA" sz="20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141601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71664" y="187065"/>
            <a:ext cx="9937750" cy="798513"/>
          </a:xfrm>
        </p:spPr>
        <p:txBody>
          <a:bodyPr>
            <a:noAutofit/>
          </a:bodyPr>
          <a:lstStyle/>
          <a:p>
            <a:pPr algn="ctr"/>
            <a:br>
              <a:rPr lang="en-ZA"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br>
            <a:r>
              <a:rPr lang="en-ZA" sz="20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PLANNED QUALIFICATIONS: 2022 - 2023</a:t>
            </a:r>
            <a:endParaRPr lang="en-US" sz="20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67408" y="249442"/>
            <a:ext cx="2780017" cy="938865"/>
          </a:xfrm>
          <a:prstGeom prst="rect">
            <a:avLst/>
          </a:prstGeom>
        </p:spPr>
      </p:pic>
      <p:graphicFrame>
        <p:nvGraphicFramePr>
          <p:cNvPr id="2" name="Table 1">
            <a:extLst>
              <a:ext uri="{FF2B5EF4-FFF2-40B4-BE49-F238E27FC236}">
                <a16:creationId xmlns:a16="http://schemas.microsoft.com/office/drawing/2014/main" id="{AB493B4D-832C-BB42-8364-1990BBA425CC}"/>
              </a:ext>
            </a:extLst>
          </p:cNvPr>
          <p:cNvGraphicFramePr>
            <a:graphicFrameLocks noGrp="1"/>
          </p:cNvGraphicFramePr>
          <p:nvPr>
            <p:extLst>
              <p:ext uri="{D42A27DB-BD31-4B8C-83A1-F6EECF244321}">
                <p14:modId xmlns:p14="http://schemas.microsoft.com/office/powerpoint/2010/main" val="2881568720"/>
              </p:ext>
            </p:extLst>
          </p:nvPr>
        </p:nvGraphicFramePr>
        <p:xfrm>
          <a:off x="623392" y="1412776"/>
          <a:ext cx="11089233" cy="5025360"/>
        </p:xfrm>
        <a:graphic>
          <a:graphicData uri="http://schemas.openxmlformats.org/drawingml/2006/table">
            <a:tbl>
              <a:tblPr/>
              <a:tblGrid>
                <a:gridCol w="499833">
                  <a:extLst>
                    <a:ext uri="{9D8B030D-6E8A-4147-A177-3AD203B41FA5}">
                      <a16:colId xmlns:a16="http://schemas.microsoft.com/office/drawing/2014/main" val="104683899"/>
                    </a:ext>
                  </a:extLst>
                </a:gridCol>
                <a:gridCol w="961217">
                  <a:extLst>
                    <a:ext uri="{9D8B030D-6E8A-4147-A177-3AD203B41FA5}">
                      <a16:colId xmlns:a16="http://schemas.microsoft.com/office/drawing/2014/main" val="1278458504"/>
                    </a:ext>
                  </a:extLst>
                </a:gridCol>
                <a:gridCol w="5011141">
                  <a:extLst>
                    <a:ext uri="{9D8B030D-6E8A-4147-A177-3AD203B41FA5}">
                      <a16:colId xmlns:a16="http://schemas.microsoft.com/office/drawing/2014/main" val="1594869242"/>
                    </a:ext>
                  </a:extLst>
                </a:gridCol>
                <a:gridCol w="884319">
                  <a:extLst>
                    <a:ext uri="{9D8B030D-6E8A-4147-A177-3AD203B41FA5}">
                      <a16:colId xmlns:a16="http://schemas.microsoft.com/office/drawing/2014/main" val="3142317568"/>
                    </a:ext>
                  </a:extLst>
                </a:gridCol>
                <a:gridCol w="2374204">
                  <a:extLst>
                    <a:ext uri="{9D8B030D-6E8A-4147-A177-3AD203B41FA5}">
                      <a16:colId xmlns:a16="http://schemas.microsoft.com/office/drawing/2014/main" val="1911972649"/>
                    </a:ext>
                  </a:extLst>
                </a:gridCol>
                <a:gridCol w="1358519">
                  <a:extLst>
                    <a:ext uri="{9D8B030D-6E8A-4147-A177-3AD203B41FA5}">
                      <a16:colId xmlns:a16="http://schemas.microsoft.com/office/drawing/2014/main" val="3511868636"/>
                    </a:ext>
                  </a:extLst>
                </a:gridCol>
              </a:tblGrid>
              <a:tr h="418780">
                <a:tc>
                  <a:txBody>
                    <a:bodyPr/>
                    <a:lstStyle/>
                    <a:p>
                      <a:pPr algn="ctr" fontAlgn="ctr">
                        <a:lnSpc>
                          <a:spcPct val="100000"/>
                        </a:lnSpc>
                      </a:pPr>
                      <a:r>
                        <a:rPr lang="en-ZA" sz="1050" b="1" i="0" u="none" strike="noStrike">
                          <a:solidFill>
                            <a:schemeClr val="accent5">
                              <a:lumMod val="50000"/>
                            </a:schemeClr>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a:solidFill>
                            <a:schemeClr val="accent5">
                              <a:lumMod val="50000"/>
                            </a:schemeClr>
                          </a:solidFill>
                          <a:effectLst/>
                          <a:latin typeface="Century Gothic" panose="020B0502020202020204" pitchFamily="34" charset="0"/>
                        </a:rPr>
                        <a:t>Qualification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dirty="0">
                          <a:solidFill>
                            <a:schemeClr val="accent5">
                              <a:lumMod val="50000"/>
                            </a:schemeClr>
                          </a:solidFill>
                          <a:effectLst/>
                          <a:latin typeface="Century Gothic" panose="020B0502020202020204" pitchFamily="34" charset="0"/>
                        </a:rPr>
                        <a:t>Qualification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a:solidFill>
                            <a:schemeClr val="accent5">
                              <a:lumMod val="50000"/>
                            </a:schemeClr>
                          </a:solidFill>
                          <a:effectLst/>
                          <a:latin typeface="Century Gothic" panose="020B0502020202020204" pitchFamily="34" charset="0"/>
                        </a:rPr>
                        <a:t>OFO CODE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a:solidFill>
                            <a:schemeClr val="accent5">
                              <a:lumMod val="50000"/>
                            </a:schemeClr>
                          </a:solidFill>
                          <a:effectLst/>
                          <a:latin typeface="Century Gothic" panose="020B0502020202020204" pitchFamily="34" charset="0"/>
                        </a:rPr>
                        <a:t>Occupational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dirty="0">
                          <a:solidFill>
                            <a:schemeClr val="accent5">
                              <a:lumMod val="50000"/>
                            </a:schemeClr>
                          </a:solidFill>
                          <a:effectLst/>
                          <a:latin typeface="Century Gothic" panose="020B0502020202020204" pitchFamily="34" charset="0"/>
                        </a:rPr>
                        <a:t>QDF Appointed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924407271"/>
                  </a:ext>
                </a:extLst>
              </a:tr>
              <a:tr h="418780">
                <a:tc>
                  <a:txBody>
                    <a:bodyPr/>
                    <a:lstStyle/>
                    <a:p>
                      <a:pPr algn="ctr" fontAlgn="b">
                        <a:lnSpc>
                          <a:spcPct val="100000"/>
                        </a:lnSpc>
                      </a:pPr>
                      <a:r>
                        <a:rPr lang="en-ZA" sz="1050" b="0" i="0" u="none" strike="noStrike" dirty="0">
                          <a:solidFill>
                            <a:schemeClr val="accent5">
                              <a:lumMod val="50000"/>
                            </a:schemeClr>
                          </a:solidFill>
                          <a:effectLst/>
                          <a:latin typeface="Century Gothic" panose="020B0502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78964</a:t>
                      </a:r>
                      <a:endParaRPr lang="en-ZA" sz="1050" b="0" i="0" u="sng" strike="noStrike">
                        <a:solidFill>
                          <a:schemeClr val="accent5">
                            <a:lumMod val="50000"/>
                          </a:schemeClr>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dirty="0">
                          <a:solidFill>
                            <a:schemeClr val="accent5">
                              <a:lumMod val="50000"/>
                            </a:schemeClr>
                          </a:solidFill>
                          <a:effectLst/>
                          <a:latin typeface="Century Gothic" panose="020B0502020202020204" pitchFamily="34" charset="0"/>
                        </a:rPr>
                        <a:t>Further Education and Training Certificate: Information Technology: Technical 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2017-351301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Computer Network Technician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001339676"/>
                  </a:ext>
                </a:extLst>
              </a:tr>
              <a:tr h="418780">
                <a:tc>
                  <a:txBody>
                    <a:bodyPr/>
                    <a:lstStyle/>
                    <a:p>
                      <a:pPr algn="ctr" fontAlgn="b">
                        <a:lnSpc>
                          <a:spcPct val="100000"/>
                        </a:lnSpc>
                      </a:pPr>
                      <a:r>
                        <a:rPr lang="en-ZA" sz="1050" b="0" i="0" u="none" strike="noStrike" dirty="0">
                          <a:solidFill>
                            <a:schemeClr val="accent5">
                              <a:lumMod val="50000"/>
                            </a:schemeClr>
                          </a:solidFill>
                          <a:effectLst/>
                          <a:latin typeface="Century Gothic" panose="020B0502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rPr>
                        <a:t>78965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dirty="0">
                          <a:solidFill>
                            <a:schemeClr val="accent5">
                              <a:lumMod val="50000"/>
                            </a:schemeClr>
                          </a:solidFill>
                          <a:effectLst/>
                          <a:latin typeface="Century Gothic" panose="020B0502020202020204" pitchFamily="34" charset="0"/>
                        </a:rPr>
                        <a:t>Further Education and Training Certificate: Information Technology: Systems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2019-252201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Systems Administrator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887271429"/>
                  </a:ext>
                </a:extLst>
              </a:tr>
              <a:tr h="418780">
                <a:tc>
                  <a:txBody>
                    <a:bodyPr/>
                    <a:lstStyle/>
                    <a:p>
                      <a:pPr algn="ctr" fontAlgn="b">
                        <a:lnSpc>
                          <a:spcPct val="100000"/>
                        </a:lnSpc>
                      </a:pPr>
                      <a:r>
                        <a:rPr lang="en-ZA" sz="1050" b="0" i="0" u="none" strike="noStrike" dirty="0">
                          <a:solidFill>
                            <a:schemeClr val="accent5">
                              <a:lumMod val="50000"/>
                            </a:schemeClr>
                          </a:solidFill>
                          <a:effectLst/>
                          <a:latin typeface="Century Gothic" panose="020B0502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rPr>
                        <a:t>83026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chemeClr val="accent5">
                              <a:lumMod val="50000"/>
                            </a:schemeClr>
                          </a:solidFill>
                          <a:effectLst/>
                          <a:latin typeface="Century Gothic" panose="020B0502020202020204" pitchFamily="34" charset="0"/>
                        </a:rPr>
                        <a:t>National Certificate: Information and Communications Technology (ICT) Software Testing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2019-251901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Computers Quality Assurance Analyst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838453719"/>
                  </a:ext>
                </a:extLst>
              </a:tr>
              <a:tr h="418780">
                <a:tc>
                  <a:txBody>
                    <a:bodyPr/>
                    <a:lstStyle/>
                    <a:p>
                      <a:pPr algn="ctr" fontAlgn="b">
                        <a:lnSpc>
                          <a:spcPct val="100000"/>
                        </a:lnSpc>
                      </a:pPr>
                      <a:r>
                        <a:rPr lang="en-ZA" sz="1050" b="0" i="0" u="none" strike="noStrike" dirty="0">
                          <a:solidFill>
                            <a:schemeClr val="accent5">
                              <a:lumMod val="50000"/>
                            </a:schemeClr>
                          </a:solidFill>
                          <a:effectLst/>
                          <a:latin typeface="Century Gothic" panose="020B0502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rPr>
                        <a:t>59057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dirty="0">
                          <a:solidFill>
                            <a:schemeClr val="accent5">
                              <a:lumMod val="50000"/>
                            </a:schemeClr>
                          </a:solidFill>
                          <a:effectLst/>
                          <a:latin typeface="Century Gothic" panose="020B0502020202020204" pitchFamily="34" charset="0"/>
                        </a:rPr>
                        <a:t>Further Education and Training Certificate: Telecommunication Network Operations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2019-352101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Telecommunications Engineer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361127285"/>
                  </a:ext>
                </a:extLst>
              </a:tr>
              <a:tr h="209390">
                <a:tc>
                  <a:txBody>
                    <a:bodyPr/>
                    <a:lstStyle/>
                    <a:p>
                      <a:pPr algn="ctr" fontAlgn="b">
                        <a:lnSpc>
                          <a:spcPct val="100000"/>
                        </a:lnSpc>
                      </a:pPr>
                      <a:r>
                        <a:rPr lang="en-ZA" sz="1050" b="0" i="0" u="none" strike="noStrike">
                          <a:solidFill>
                            <a:schemeClr val="accent5">
                              <a:lumMod val="50000"/>
                            </a:schemeClr>
                          </a:solidFill>
                          <a:effectLst/>
                          <a:latin typeface="Century Gothic" panose="020B0502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rPr>
                        <a:t>65876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dirty="0">
                          <a:solidFill>
                            <a:schemeClr val="accent5">
                              <a:lumMod val="50000"/>
                            </a:schemeClr>
                          </a:solidFill>
                          <a:effectLst/>
                          <a:latin typeface="Century Gothic" panose="020B0502020202020204" pitchFamily="34" charset="0"/>
                        </a:rPr>
                        <a:t>Certificate: Telecommunication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6417334"/>
                  </a:ext>
                </a:extLst>
              </a:tr>
              <a:tr h="209390">
                <a:tc>
                  <a:txBody>
                    <a:bodyPr/>
                    <a:lstStyle/>
                    <a:p>
                      <a:pPr algn="ctr" fontAlgn="b">
                        <a:lnSpc>
                          <a:spcPct val="100000"/>
                        </a:lnSpc>
                      </a:pPr>
                      <a:r>
                        <a:rPr lang="en-ZA" sz="1050" b="0" i="0" u="none" strike="noStrike" dirty="0">
                          <a:solidFill>
                            <a:schemeClr val="accent5">
                              <a:lumMod val="50000"/>
                            </a:schemeClr>
                          </a:solidFill>
                          <a:effectLst/>
                          <a:latin typeface="Century Gothic" panose="020B0502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rPr>
                        <a:t>78963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chemeClr val="accent5">
                              <a:lumMod val="50000"/>
                            </a:schemeClr>
                          </a:solidFill>
                          <a:effectLst/>
                          <a:latin typeface="Century Gothic" panose="020B0502020202020204" pitchFamily="34" charset="0"/>
                        </a:rPr>
                        <a:t>National Certificate: Telecommunications for Customer Premises Equipment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44676692"/>
                  </a:ext>
                </a:extLst>
              </a:tr>
              <a:tr h="209390">
                <a:tc>
                  <a:txBody>
                    <a:bodyPr/>
                    <a:lstStyle/>
                    <a:p>
                      <a:pPr algn="ctr" fontAlgn="b">
                        <a:lnSpc>
                          <a:spcPct val="100000"/>
                        </a:lnSpc>
                      </a:pPr>
                      <a:r>
                        <a:rPr lang="en-ZA" sz="1050" b="0" i="0" u="none" strike="noStrike" dirty="0">
                          <a:solidFill>
                            <a:schemeClr val="accent5">
                              <a:lumMod val="50000"/>
                            </a:schemeClr>
                          </a:solidFill>
                          <a:effectLst/>
                          <a:latin typeface="Century Gothic" panose="020B0502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rPr>
                        <a:t>21799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chemeClr val="accent5">
                              <a:lumMod val="50000"/>
                            </a:schemeClr>
                          </a:solidFill>
                          <a:effectLst/>
                          <a:latin typeface="Century Gothic" panose="020B0502020202020204" pitchFamily="34" charset="0"/>
                        </a:rPr>
                        <a:t>Certificate in Telecommunications for Customer Premises Equipment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30334502"/>
                  </a:ext>
                </a:extLst>
              </a:tr>
              <a:tr h="418780">
                <a:tc>
                  <a:txBody>
                    <a:bodyPr/>
                    <a:lstStyle/>
                    <a:p>
                      <a:pPr algn="ctr" fontAlgn="b">
                        <a:lnSpc>
                          <a:spcPct val="100000"/>
                        </a:lnSpc>
                      </a:pPr>
                      <a:r>
                        <a:rPr lang="en-ZA" sz="1050" b="0" i="0" u="none" strike="noStrike" dirty="0">
                          <a:solidFill>
                            <a:schemeClr val="accent5">
                              <a:lumMod val="50000"/>
                            </a:schemeClr>
                          </a:solidFill>
                          <a:effectLst/>
                          <a:latin typeface="Century Gothic" panose="020B0502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49122</a:t>
                      </a:r>
                      <a:endParaRPr lang="en-ZA" sz="1050" b="0" i="0" u="sng" strike="noStrike">
                        <a:solidFill>
                          <a:schemeClr val="accent5">
                            <a:lumMod val="50000"/>
                          </a:schemeClr>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chemeClr val="accent5">
                              <a:lumMod val="50000"/>
                            </a:schemeClr>
                          </a:solidFill>
                          <a:effectLst/>
                          <a:latin typeface="Century Gothic" panose="020B0502020202020204" pitchFamily="34" charset="0"/>
                        </a:rPr>
                        <a:t>National Certificate: Radio Station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2019-265410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Radio or Television Programme Organiser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053783441"/>
                  </a:ext>
                </a:extLst>
              </a:tr>
              <a:tr h="209390">
                <a:tc>
                  <a:txBody>
                    <a:bodyPr/>
                    <a:lstStyle/>
                    <a:p>
                      <a:pPr algn="ctr" fontAlgn="b">
                        <a:lnSpc>
                          <a:spcPct val="100000"/>
                        </a:lnSpc>
                      </a:pPr>
                      <a:r>
                        <a:rPr lang="en-ZA" sz="1050" b="0" i="0" u="none" strike="noStrike">
                          <a:solidFill>
                            <a:schemeClr val="accent5">
                              <a:lumMod val="50000"/>
                            </a:schemeClr>
                          </a:solidFill>
                          <a:effectLst/>
                          <a:latin typeface="Century Gothic" panose="020B0502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rPr>
                        <a:t>73429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dirty="0">
                          <a:solidFill>
                            <a:schemeClr val="accent5">
                              <a:lumMod val="50000"/>
                            </a:schemeClr>
                          </a:solidFill>
                          <a:effectLst/>
                          <a:latin typeface="Century Gothic" panose="020B0502020202020204" pitchFamily="34" charset="0"/>
                        </a:rPr>
                        <a:t>Further Education and Training Certificate: Computer Programming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2019-251202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Programmer Analyst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14890"/>
                  </a:ext>
                </a:extLst>
              </a:tr>
              <a:tr h="209390">
                <a:tc>
                  <a:txBody>
                    <a:bodyPr/>
                    <a:lstStyle/>
                    <a:p>
                      <a:pPr algn="ctr" fontAlgn="b">
                        <a:lnSpc>
                          <a:spcPct val="100000"/>
                        </a:lnSpc>
                      </a:pPr>
                      <a:r>
                        <a:rPr lang="en-ZA" sz="1050" b="0" i="0" u="none" strike="noStrike">
                          <a:solidFill>
                            <a:schemeClr val="accent5">
                              <a:lumMod val="50000"/>
                            </a:schemeClr>
                          </a:solidFill>
                          <a:effectLst/>
                          <a:latin typeface="Century Gothic" panose="020B0502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rPr>
                        <a:t>48573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chemeClr val="accent5">
                              <a:lumMod val="50000"/>
                            </a:schemeClr>
                          </a:solidFill>
                          <a:effectLst/>
                          <a:latin typeface="Century Gothic" panose="020B0502020202020204" pitchFamily="34" charset="0"/>
                        </a:rPr>
                        <a:t>National Certificate: Information Technology: Systems 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2019-251101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ICT Systems Analyst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091387"/>
                  </a:ext>
                </a:extLst>
              </a:tr>
              <a:tr h="418780">
                <a:tc>
                  <a:txBody>
                    <a:bodyPr/>
                    <a:lstStyle/>
                    <a:p>
                      <a:pPr algn="ctr" fontAlgn="b">
                        <a:lnSpc>
                          <a:spcPct val="100000"/>
                        </a:lnSpc>
                      </a:pPr>
                      <a:r>
                        <a:rPr lang="en-ZA" sz="1050" b="0" i="0" u="none" strike="noStrike">
                          <a:solidFill>
                            <a:schemeClr val="accent5">
                              <a:lumMod val="50000"/>
                            </a:schemeClr>
                          </a:solidFill>
                          <a:effectLst/>
                          <a:latin typeface="Century Gothic" panose="020B0502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71853</a:t>
                      </a:r>
                      <a:endParaRPr lang="en-ZA" sz="1050" b="0" i="0" u="sng" strike="noStrike">
                        <a:solidFill>
                          <a:schemeClr val="accent5">
                            <a:lumMod val="50000"/>
                          </a:schemeClr>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chemeClr val="accent5">
                              <a:lumMod val="50000"/>
                            </a:schemeClr>
                          </a:solidFill>
                          <a:effectLst/>
                          <a:latin typeface="Century Gothic" panose="020B0502020202020204" pitchFamily="34" charset="0"/>
                        </a:rPr>
                        <a:t>Further Education and Training Certificate: Information Technology: End User Computing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2019-334102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Office Administrator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298930"/>
                  </a:ext>
                </a:extLst>
              </a:tr>
              <a:tr h="209390">
                <a:tc>
                  <a:txBody>
                    <a:bodyPr/>
                    <a:lstStyle/>
                    <a:p>
                      <a:pPr algn="ctr" fontAlgn="b">
                        <a:lnSpc>
                          <a:spcPct val="100000"/>
                        </a:lnSpc>
                      </a:pPr>
                      <a:r>
                        <a:rPr lang="en-ZA" sz="1050" b="0" i="0" u="none" strike="noStrike">
                          <a:solidFill>
                            <a:schemeClr val="accent5">
                              <a:lumMod val="50000"/>
                            </a:schemeClr>
                          </a:solidFill>
                          <a:effectLst/>
                          <a:latin typeface="Century Gothic" panose="020B0502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rPr>
                        <a:t>49077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dirty="0">
                          <a:solidFill>
                            <a:schemeClr val="accent5">
                              <a:lumMod val="50000"/>
                            </a:schemeClr>
                          </a:solidFill>
                          <a:effectLst/>
                          <a:latin typeface="Century Gothic" panose="020B0502020202020204" pitchFamily="34" charset="0"/>
                        </a:rPr>
                        <a:t>National Certificate: Information Technology: End User Computing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58004740"/>
                  </a:ext>
                </a:extLst>
              </a:tr>
              <a:tr h="209390">
                <a:tc>
                  <a:txBody>
                    <a:bodyPr/>
                    <a:lstStyle/>
                    <a:p>
                      <a:pPr algn="ctr" fontAlgn="b">
                        <a:lnSpc>
                          <a:spcPct val="100000"/>
                        </a:lnSpc>
                      </a:pPr>
                      <a:r>
                        <a:rPr lang="en-ZA" sz="1050" b="0" i="0" u="none" strike="noStrike">
                          <a:solidFill>
                            <a:schemeClr val="accent5">
                              <a:lumMod val="50000"/>
                            </a:schemeClr>
                          </a:solidFill>
                          <a:effectLst/>
                          <a:latin typeface="Century Gothic" panose="020B0502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hlinkClick r:id="rId6">
                            <a:extLst>
                              <a:ext uri="{A12FA001-AC4F-418D-AE19-62706E023703}">
                                <ahyp:hlinkClr xmlns:ahyp="http://schemas.microsoft.com/office/drawing/2018/hyperlinkcolor" val="tx"/>
                              </a:ext>
                            </a:extLst>
                          </a:hlinkClick>
                        </a:rPr>
                        <a:t>71869</a:t>
                      </a:r>
                      <a:endParaRPr lang="en-ZA" sz="1050" b="0" i="0" u="sng" strike="noStrike">
                        <a:solidFill>
                          <a:schemeClr val="accent5">
                            <a:lumMod val="50000"/>
                          </a:schemeClr>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dirty="0">
                          <a:solidFill>
                            <a:schemeClr val="accent5">
                              <a:lumMod val="50000"/>
                            </a:schemeClr>
                          </a:solidFill>
                          <a:effectLst/>
                          <a:latin typeface="Century Gothic" panose="020B0502020202020204" pitchFamily="34" charset="0"/>
                        </a:rPr>
                        <a:t>Certificate: Information Technology: Database Administration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2019-252101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Database Designer and Administrator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236935"/>
                  </a:ext>
                </a:extLst>
              </a:tr>
              <a:tr h="209390">
                <a:tc>
                  <a:txBody>
                    <a:bodyPr/>
                    <a:lstStyle/>
                    <a:p>
                      <a:pPr algn="ctr" fontAlgn="b">
                        <a:lnSpc>
                          <a:spcPct val="100000"/>
                        </a:lnSpc>
                      </a:pPr>
                      <a:r>
                        <a:rPr lang="en-ZA" sz="1050" b="0" i="0" u="none" strike="noStrike">
                          <a:solidFill>
                            <a:schemeClr val="accent5">
                              <a:lumMod val="50000"/>
                            </a:schemeClr>
                          </a:solidFill>
                          <a:effectLst/>
                          <a:latin typeface="Century Gothic" panose="020B0502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hlinkClick r:id="rId7">
                            <a:extLst>
                              <a:ext uri="{A12FA001-AC4F-418D-AE19-62706E023703}">
                                <ahyp:hlinkClr xmlns:ahyp="http://schemas.microsoft.com/office/drawing/2018/hyperlinkcolor" val="tx"/>
                              </a:ext>
                            </a:extLst>
                          </a:hlinkClick>
                        </a:rPr>
                        <a:t>71850</a:t>
                      </a:r>
                      <a:endParaRPr lang="en-ZA" sz="1050" b="0" i="0" u="sng" strike="noStrike">
                        <a:solidFill>
                          <a:schemeClr val="accent5">
                            <a:lumMod val="50000"/>
                          </a:schemeClr>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chemeClr val="accent5">
                              <a:lumMod val="50000"/>
                            </a:schemeClr>
                          </a:solidFill>
                          <a:effectLst/>
                          <a:latin typeface="Century Gothic" panose="020B0502020202020204" pitchFamily="34" charset="0"/>
                        </a:rPr>
                        <a:t>Certificate: Information Technology: Database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0576905"/>
                  </a:ext>
                </a:extLst>
              </a:tr>
              <a:tr h="209390">
                <a:tc>
                  <a:txBody>
                    <a:bodyPr/>
                    <a:lstStyle/>
                    <a:p>
                      <a:pPr algn="ctr" fontAlgn="b">
                        <a:lnSpc>
                          <a:spcPct val="100000"/>
                        </a:lnSpc>
                      </a:pPr>
                      <a:r>
                        <a:rPr lang="en-ZA" sz="1050" b="0" i="0" u="none" strike="noStrike">
                          <a:solidFill>
                            <a:schemeClr val="accent5">
                              <a:lumMod val="50000"/>
                            </a:schemeClr>
                          </a:solidFill>
                          <a:effectLst/>
                          <a:latin typeface="Century Gothic" panose="020B0502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hlinkClick r:id="rId8">
                            <a:extLst>
                              <a:ext uri="{A12FA001-AC4F-418D-AE19-62706E023703}">
                                <ahyp:hlinkClr xmlns:ahyp="http://schemas.microsoft.com/office/drawing/2018/hyperlinkcolor" val="tx"/>
                              </a:ext>
                            </a:extLst>
                          </a:hlinkClick>
                        </a:rPr>
                        <a:t>73298</a:t>
                      </a:r>
                      <a:endParaRPr lang="en-ZA" sz="1050" b="0" i="0" u="sng" strike="noStrike">
                        <a:solidFill>
                          <a:schemeClr val="accent5">
                            <a:lumMod val="50000"/>
                          </a:schemeClr>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dirty="0">
                          <a:solidFill>
                            <a:schemeClr val="accent5">
                              <a:lumMod val="50000"/>
                            </a:schemeClr>
                          </a:solidFill>
                          <a:effectLst/>
                          <a:latin typeface="Century Gothic" panose="020B0502020202020204" pitchFamily="34" charset="0"/>
                        </a:rPr>
                        <a:t>Further Education and Training Certificate: Photography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2017-343101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Photographer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286320"/>
                  </a:ext>
                </a:extLst>
              </a:tr>
              <a:tr h="209390">
                <a:tc>
                  <a:txBody>
                    <a:bodyPr/>
                    <a:lstStyle/>
                    <a:p>
                      <a:pPr algn="ctr" fontAlgn="b">
                        <a:lnSpc>
                          <a:spcPct val="100000"/>
                        </a:lnSpc>
                      </a:pPr>
                      <a:r>
                        <a:rPr lang="en-ZA" sz="1050" b="0" i="0" u="none" strike="noStrike">
                          <a:solidFill>
                            <a:schemeClr val="accent5">
                              <a:lumMod val="50000"/>
                            </a:schemeClr>
                          </a:solidFill>
                          <a:effectLst/>
                          <a:latin typeface="Century Gothic" panose="020B0502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chemeClr val="accent5">
                              <a:lumMod val="50000"/>
                            </a:schemeClr>
                          </a:solidFill>
                          <a:effectLst/>
                          <a:latin typeface="Century Gothic" panose="020B0502020202020204" pitchFamily="34" charset="0"/>
                          <a:hlinkClick r:id="rId9">
                            <a:extLst>
                              <a:ext uri="{A12FA001-AC4F-418D-AE19-62706E023703}">
                                <ahyp:hlinkClr xmlns:ahyp="http://schemas.microsoft.com/office/drawing/2018/hyperlinkcolor" val="tx"/>
                              </a:ext>
                            </a:extLst>
                          </a:hlinkClick>
                        </a:rPr>
                        <a:t>62069</a:t>
                      </a:r>
                      <a:endParaRPr lang="en-ZA" sz="1050" b="0" i="0" u="sng" strike="noStrike">
                        <a:solidFill>
                          <a:schemeClr val="accent5">
                            <a:lumMod val="50000"/>
                          </a:schemeClr>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dirty="0">
                          <a:solidFill>
                            <a:schemeClr val="accent5">
                              <a:lumMod val="50000"/>
                            </a:schemeClr>
                          </a:solidFill>
                          <a:effectLst/>
                          <a:latin typeface="Century Gothic" panose="020B0502020202020204" pitchFamily="34" charset="0"/>
                        </a:rPr>
                        <a:t>National Certificate: Radio Production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chemeClr val="accent5">
                              <a:lumMod val="50000"/>
                            </a:schemeClr>
                          </a:solidFill>
                          <a:effectLst/>
                          <a:latin typeface="Century Gothic" panose="020B0502020202020204" pitchFamily="34" charset="0"/>
                        </a:rPr>
                        <a:t>2019-352105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Radio Station Operator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chemeClr val="accent5">
                              <a:lumMod val="50000"/>
                            </a:schemeClr>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57189"/>
                  </a:ext>
                </a:extLst>
              </a:tr>
            </a:tbl>
          </a:graphicData>
        </a:graphic>
      </p:graphicFrame>
    </p:spTree>
    <p:extLst>
      <p:ext uri="{BB962C8B-B14F-4D97-AF65-F5344CB8AC3E}">
        <p14:creationId xmlns:p14="http://schemas.microsoft.com/office/powerpoint/2010/main" val="246235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71664" y="82909"/>
            <a:ext cx="9937750" cy="798513"/>
          </a:xfrm>
        </p:spPr>
        <p:txBody>
          <a:bodyPr>
            <a:noAutofit/>
          </a:bodyPr>
          <a:lstStyle/>
          <a:p>
            <a:pPr algn="ctr"/>
            <a:br>
              <a:rPr lang="en-ZA"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br>
            <a:r>
              <a:rPr lang="en-ZA" sz="20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RE-ALIGNMENT PLANNING: 2023-2024</a:t>
            </a:r>
            <a:endParaRPr lang="en-US" sz="20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67408" y="249442"/>
            <a:ext cx="2780017" cy="938865"/>
          </a:xfrm>
          <a:prstGeom prst="rect">
            <a:avLst/>
          </a:prstGeom>
        </p:spPr>
      </p:pic>
      <p:sp>
        <p:nvSpPr>
          <p:cNvPr id="6" name="Content Placeholder 10"/>
          <p:cNvSpPr txBox="1">
            <a:spLocks/>
          </p:cNvSpPr>
          <p:nvPr/>
        </p:nvSpPr>
        <p:spPr>
          <a:xfrm>
            <a:off x="767408" y="1628800"/>
            <a:ext cx="10501745" cy="48824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 Round Gothic Medium" panose="020B0603020202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 Round Gothic Medium" panose="020B0603020202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 Round Gothic Medium" panose="020B0603020202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200000"/>
              </a:lnSpc>
              <a:spcBef>
                <a:spcPts val="600"/>
              </a:spcBef>
              <a:spcAft>
                <a:spcPts val="800"/>
              </a:spcAft>
              <a:buFont typeface="Wingdings" panose="05000000000000000000" pitchFamily="2" charset="2"/>
              <a:buChar char="q"/>
            </a:pPr>
            <a:r>
              <a:rPr lang="en-ZA" sz="1600" dirty="0">
                <a:solidFill>
                  <a:schemeClr val="accent1">
                    <a:lumMod val="50000"/>
                  </a:schemeClr>
                </a:solidFill>
                <a:latin typeface="Century Gothic" panose="020B0502020202020204" pitchFamily="34" charset="0"/>
              </a:rPr>
              <a:t>18 historic qualifications will be realigned into 12 occupational qualifications.</a:t>
            </a:r>
          </a:p>
          <a:p>
            <a:pPr lvl="1" algn="just">
              <a:lnSpc>
                <a:spcPct val="200000"/>
              </a:lnSpc>
              <a:spcBef>
                <a:spcPts val="600"/>
              </a:spcBef>
              <a:spcAft>
                <a:spcPts val="800"/>
              </a:spcAft>
              <a:buFont typeface="Wingdings" panose="05000000000000000000" pitchFamily="2" charset="2"/>
              <a:buChar char="q"/>
            </a:pPr>
            <a:r>
              <a:rPr lang="en-ZA" sz="1600" dirty="0">
                <a:solidFill>
                  <a:schemeClr val="accent1">
                    <a:lumMod val="50000"/>
                  </a:schemeClr>
                </a:solidFill>
                <a:latin typeface="Century Gothic" panose="020B0502020202020204" pitchFamily="34" charset="0"/>
              </a:rPr>
              <a:t>This realignment will close off all realignment activities within the ETQA </a:t>
            </a:r>
          </a:p>
          <a:p>
            <a:pPr lvl="1" algn="just">
              <a:lnSpc>
                <a:spcPct val="200000"/>
              </a:lnSpc>
              <a:spcBef>
                <a:spcPts val="600"/>
              </a:spcBef>
              <a:spcAft>
                <a:spcPts val="800"/>
              </a:spcAft>
              <a:buFont typeface="Wingdings" panose="05000000000000000000" pitchFamily="2" charset="2"/>
              <a:buChar char="q"/>
            </a:pPr>
            <a:r>
              <a:rPr lang="en-US" sz="1600" dirty="0">
                <a:solidFill>
                  <a:schemeClr val="accent1">
                    <a:lumMod val="50000"/>
                  </a:schemeClr>
                </a:solidFill>
                <a:latin typeface="Century Gothic" panose="020B0502020202020204" pitchFamily="34" charset="0"/>
              </a:rPr>
              <a:t>The QDF will be appointed through the Panel from the 2022-2023 financial year. </a:t>
            </a:r>
          </a:p>
          <a:p>
            <a:pPr lvl="1" algn="just">
              <a:lnSpc>
                <a:spcPct val="200000"/>
              </a:lnSpc>
              <a:spcBef>
                <a:spcPts val="600"/>
              </a:spcBef>
              <a:spcAft>
                <a:spcPts val="800"/>
              </a:spcAft>
              <a:buFont typeface="Wingdings" panose="05000000000000000000" pitchFamily="2" charset="2"/>
              <a:buChar char="q"/>
            </a:pPr>
            <a:r>
              <a:rPr lang="en-US" sz="1600" dirty="0">
                <a:solidFill>
                  <a:schemeClr val="accent1">
                    <a:lumMod val="50000"/>
                  </a:schemeClr>
                </a:solidFill>
                <a:latin typeface="Century Gothic" panose="020B0502020202020204" pitchFamily="34" charset="0"/>
              </a:rPr>
              <a:t>The panel will remain active to cater for new development requirements as requested by the sector and sub-sectors. </a:t>
            </a:r>
            <a:endParaRPr lang="en-US" sz="2000" dirty="0">
              <a:solidFill>
                <a:schemeClr val="accent1">
                  <a:lumMod val="50000"/>
                </a:schemeClr>
              </a:solidFill>
              <a:latin typeface="Century Gothic" panose="020B0502020202020204" pitchFamily="34" charset="0"/>
            </a:endParaRPr>
          </a:p>
          <a:p>
            <a:pPr algn="just">
              <a:lnSpc>
                <a:spcPct val="200000"/>
              </a:lnSpc>
              <a:spcBef>
                <a:spcPts val="600"/>
              </a:spcBef>
              <a:spcAft>
                <a:spcPts val="800"/>
              </a:spcAft>
              <a:buFont typeface="Wingdings" panose="05000000000000000000" pitchFamily="2" charset="2"/>
              <a:buChar char="q"/>
            </a:pPr>
            <a:endParaRPr lang="en-ZA" sz="2000" dirty="0">
              <a:solidFill>
                <a:schemeClr val="accent1">
                  <a:lumMod val="50000"/>
                </a:schemeClr>
              </a:solidFill>
              <a:latin typeface="Century Gothic" panose="020B0502020202020204" pitchFamily="34" charset="0"/>
            </a:endParaRPr>
          </a:p>
          <a:p>
            <a:pPr algn="just">
              <a:lnSpc>
                <a:spcPct val="200000"/>
              </a:lnSpc>
              <a:spcBef>
                <a:spcPts val="600"/>
              </a:spcBef>
              <a:spcAft>
                <a:spcPts val="800"/>
              </a:spcAft>
              <a:buFont typeface="Wingdings" panose="05000000000000000000" pitchFamily="2" charset="2"/>
              <a:buChar char="q"/>
            </a:pPr>
            <a:endParaRPr lang="en-ZA" sz="2000" dirty="0">
              <a:solidFill>
                <a:schemeClr val="accent1">
                  <a:lumMod val="50000"/>
                </a:schemeClr>
              </a:solidFill>
              <a:latin typeface="Century Gothic" panose="020B0502020202020204" pitchFamily="34" charset="0"/>
            </a:endParaRPr>
          </a:p>
          <a:p>
            <a:pPr algn="just">
              <a:lnSpc>
                <a:spcPct val="200000"/>
              </a:lnSpc>
              <a:spcBef>
                <a:spcPts val="600"/>
              </a:spcBef>
              <a:spcAft>
                <a:spcPts val="800"/>
              </a:spcAft>
              <a:buFont typeface="Wingdings" panose="05000000000000000000" pitchFamily="2" charset="2"/>
              <a:buChar char="q"/>
            </a:pPr>
            <a:endParaRPr lang="en-ZA" sz="20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69629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71664" y="187065"/>
            <a:ext cx="9937750" cy="798513"/>
          </a:xfrm>
        </p:spPr>
        <p:txBody>
          <a:bodyPr>
            <a:noAutofit/>
          </a:bodyPr>
          <a:lstStyle/>
          <a:p>
            <a:pPr algn="ctr"/>
            <a:br>
              <a:rPr lang="en-ZA"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br>
            <a:r>
              <a:rPr lang="en-ZA" sz="20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PLANNED QUALIFICATIONS 2023 - 2024</a:t>
            </a:r>
            <a:endParaRPr lang="en-US" sz="20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67408" y="249442"/>
            <a:ext cx="2780017" cy="938865"/>
          </a:xfrm>
          <a:prstGeom prst="rect">
            <a:avLst/>
          </a:prstGeom>
        </p:spPr>
      </p:pic>
      <p:graphicFrame>
        <p:nvGraphicFramePr>
          <p:cNvPr id="4" name="Table 3">
            <a:extLst>
              <a:ext uri="{FF2B5EF4-FFF2-40B4-BE49-F238E27FC236}">
                <a16:creationId xmlns:a16="http://schemas.microsoft.com/office/drawing/2014/main" id="{0469C6CB-F4F8-D740-8ED0-33C10139BB3E}"/>
              </a:ext>
            </a:extLst>
          </p:cNvPr>
          <p:cNvGraphicFramePr>
            <a:graphicFrameLocks noGrp="1"/>
          </p:cNvGraphicFramePr>
          <p:nvPr>
            <p:extLst>
              <p:ext uri="{D42A27DB-BD31-4B8C-83A1-F6EECF244321}">
                <p14:modId xmlns:p14="http://schemas.microsoft.com/office/powerpoint/2010/main" val="2507591048"/>
              </p:ext>
            </p:extLst>
          </p:nvPr>
        </p:nvGraphicFramePr>
        <p:xfrm>
          <a:off x="479376" y="1268977"/>
          <a:ext cx="11161240" cy="5184572"/>
        </p:xfrm>
        <a:graphic>
          <a:graphicData uri="http://schemas.openxmlformats.org/drawingml/2006/table">
            <a:tbl>
              <a:tblPr/>
              <a:tblGrid>
                <a:gridCol w="504056">
                  <a:extLst>
                    <a:ext uri="{9D8B030D-6E8A-4147-A177-3AD203B41FA5}">
                      <a16:colId xmlns:a16="http://schemas.microsoft.com/office/drawing/2014/main" val="3471944170"/>
                    </a:ext>
                  </a:extLst>
                </a:gridCol>
                <a:gridCol w="1224136">
                  <a:extLst>
                    <a:ext uri="{9D8B030D-6E8A-4147-A177-3AD203B41FA5}">
                      <a16:colId xmlns:a16="http://schemas.microsoft.com/office/drawing/2014/main" val="2704029419"/>
                    </a:ext>
                  </a:extLst>
                </a:gridCol>
                <a:gridCol w="4438793">
                  <a:extLst>
                    <a:ext uri="{9D8B030D-6E8A-4147-A177-3AD203B41FA5}">
                      <a16:colId xmlns:a16="http://schemas.microsoft.com/office/drawing/2014/main" val="2876799044"/>
                    </a:ext>
                  </a:extLst>
                </a:gridCol>
                <a:gridCol w="1365023">
                  <a:extLst>
                    <a:ext uri="{9D8B030D-6E8A-4147-A177-3AD203B41FA5}">
                      <a16:colId xmlns:a16="http://schemas.microsoft.com/office/drawing/2014/main" val="1676646189"/>
                    </a:ext>
                  </a:extLst>
                </a:gridCol>
                <a:gridCol w="2448377">
                  <a:extLst>
                    <a:ext uri="{9D8B030D-6E8A-4147-A177-3AD203B41FA5}">
                      <a16:colId xmlns:a16="http://schemas.microsoft.com/office/drawing/2014/main" val="2608564956"/>
                    </a:ext>
                  </a:extLst>
                </a:gridCol>
                <a:gridCol w="1180855">
                  <a:extLst>
                    <a:ext uri="{9D8B030D-6E8A-4147-A177-3AD203B41FA5}">
                      <a16:colId xmlns:a16="http://schemas.microsoft.com/office/drawing/2014/main" val="3890296211"/>
                    </a:ext>
                  </a:extLst>
                </a:gridCol>
              </a:tblGrid>
              <a:tr h="225416">
                <a:tc>
                  <a:txBody>
                    <a:bodyPr/>
                    <a:lstStyle/>
                    <a:p>
                      <a:pPr algn="ctr" fontAlgn="ctr">
                        <a:lnSpc>
                          <a:spcPct val="100000"/>
                        </a:lnSpc>
                      </a:pPr>
                      <a:r>
                        <a:rPr lang="en-ZA" sz="1050" b="1"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a:solidFill>
                            <a:srgbClr val="203764"/>
                          </a:solidFill>
                          <a:effectLst/>
                          <a:latin typeface="Century Gothic" panose="020B0502020202020204" pitchFamily="34" charset="0"/>
                        </a:rPr>
                        <a:t>Qualification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a:solidFill>
                            <a:srgbClr val="203764"/>
                          </a:solidFill>
                          <a:effectLst/>
                          <a:latin typeface="Century Gothic" panose="020B0502020202020204" pitchFamily="34" charset="0"/>
                        </a:rPr>
                        <a:t>Qualification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a:solidFill>
                            <a:srgbClr val="203764"/>
                          </a:solidFill>
                          <a:effectLst/>
                          <a:latin typeface="Century Gothic" panose="020B0502020202020204" pitchFamily="34" charset="0"/>
                        </a:rPr>
                        <a:t>OFO CODE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a:solidFill>
                            <a:srgbClr val="203764"/>
                          </a:solidFill>
                          <a:effectLst/>
                          <a:latin typeface="Century Gothic" panose="020B0502020202020204" pitchFamily="34" charset="0"/>
                        </a:rPr>
                        <a:t>Occupational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lnSpc>
                          <a:spcPct val="100000"/>
                        </a:lnSpc>
                      </a:pPr>
                      <a:r>
                        <a:rPr lang="en-ZA" sz="1050" b="1" i="0" u="none" strike="noStrike">
                          <a:solidFill>
                            <a:srgbClr val="203764"/>
                          </a:solidFill>
                          <a:effectLst/>
                          <a:latin typeface="Century Gothic" panose="020B0502020202020204" pitchFamily="34" charset="0"/>
                        </a:rPr>
                        <a:t>QDF Appointed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4000579466"/>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hlinkClick r:id="rId3"/>
                        </a:rPr>
                        <a:t>49317</a:t>
                      </a:r>
                      <a:endParaRPr lang="en-ZA" sz="1050" b="0" i="0" u="sng" strike="noStrike">
                        <a:solidFill>
                          <a:srgbClr val="203764"/>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Certificate: Scriptwriting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2019-264101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Author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385676"/>
                  </a:ext>
                </a:extLst>
              </a:tr>
              <a:tr h="450833">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hlinkClick r:id="rId4"/>
                        </a:rPr>
                        <a:t>61450</a:t>
                      </a:r>
                      <a:endParaRPr lang="en-ZA" sz="1050" b="0" i="0" u="sng" strike="noStrike">
                        <a:solidFill>
                          <a:srgbClr val="203764"/>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Further Education and Training Certificate: Film and Television Production Operations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2019-352102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Camera Operator (Film, Television or Video)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568182"/>
                  </a:ext>
                </a:extLst>
              </a:tr>
              <a:tr h="450833">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rPr>
                        <a:t>58394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Certificate: Film and Television Production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2019-265409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Film and Television Production Manager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150886"/>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hlinkClick r:id="rId5"/>
                        </a:rPr>
                        <a:t>21190</a:t>
                      </a:r>
                      <a:endParaRPr lang="en-ZA" sz="1050" b="0" i="0" u="sng" strike="noStrike">
                        <a:solidFill>
                          <a:srgbClr val="203764"/>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Further Education and Training Certificate: PC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2021-672203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Computer Engineering Mechanic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598850"/>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hlinkClick r:id="rId6"/>
                        </a:rPr>
                        <a:t>21191</a:t>
                      </a:r>
                      <a:endParaRPr lang="en-ZA" sz="1050" b="0" i="0" u="sng" strike="noStrike">
                        <a:solidFill>
                          <a:srgbClr val="203764"/>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Further Education and Training Certificate: PC 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89724846"/>
                  </a:ext>
                </a:extLst>
              </a:tr>
              <a:tr h="450833">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rPr>
                        <a:t>59910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Certificate: Information Technologies Operations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2021-133101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Information Technology Operations Lead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225026"/>
                  </a:ext>
                </a:extLst>
              </a:tr>
              <a:tr h="450833">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hlinkClick r:id="rId7"/>
                        </a:rPr>
                        <a:t>73390</a:t>
                      </a:r>
                      <a:endParaRPr lang="en-ZA" sz="1050" b="0" i="0" u="sng" strike="noStrike">
                        <a:solidFill>
                          <a:srgbClr val="203764"/>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Further Education and Training Certificate: Graphic Web Design and Multimedia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2019-216602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Graphics &amp; Multimedia Specialist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60934"/>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hlinkClick r:id="rId8"/>
                        </a:rPr>
                        <a:t>57611</a:t>
                      </a:r>
                      <a:endParaRPr lang="en-ZA" sz="1050" b="0" i="0" u="sng" strike="noStrike">
                        <a:solidFill>
                          <a:srgbClr val="203764"/>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Certificate: 2D Animation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2019-251301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Multimedia Specialist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877391"/>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hlinkClick r:id="rId9"/>
                        </a:rPr>
                        <a:t>57607</a:t>
                      </a:r>
                      <a:endParaRPr lang="en-ZA" sz="1050" b="0" i="0" u="sng" strike="noStrike">
                        <a:solidFill>
                          <a:srgbClr val="203764"/>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Certificate: 3D Animation and Visual Effects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34654526"/>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rPr>
                        <a:t>49127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Further Education and Training Certificate: Design Foundation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2019-216603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Multimedia Designer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499197"/>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rPr>
                        <a:t>60509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Certificate: Design Techniques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55452119"/>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rPr>
                        <a:t>49121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Certificate: Interactive 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87437135"/>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hlinkClick r:id="rId10"/>
                        </a:rPr>
                        <a:t>73391</a:t>
                      </a:r>
                      <a:endParaRPr lang="en-ZA" sz="1050" b="0" i="0" u="sng" strike="noStrike">
                        <a:solidFill>
                          <a:srgbClr val="203764"/>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Further Education and Training Certificate: Website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2021-251302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Website Developer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363492"/>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rPr>
                        <a:t>83446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Certificate: Electronics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2019-215201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Electronics Engineer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449231"/>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rPr>
                        <a:t>63849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Further Education and Training Certificate: Electronics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88755394"/>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rPr>
                        <a:t>59569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Certificate: Electronics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39057234"/>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hlinkClick r:id="rId11"/>
                        </a:rPr>
                        <a:t>48792</a:t>
                      </a:r>
                      <a:endParaRPr lang="en-ZA" sz="1050" b="0" i="0" u="sng" strike="noStrike">
                        <a:solidFill>
                          <a:srgbClr val="203764"/>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Certificate: Broadcast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2019-352101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Broadcast Transmitter Operator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119729"/>
                  </a:ext>
                </a:extLst>
              </a:tr>
              <a:tr h="225416">
                <a:tc>
                  <a:txBody>
                    <a:bodyPr/>
                    <a:lstStyle/>
                    <a:p>
                      <a:pPr algn="ctr" fontAlgn="b">
                        <a:lnSpc>
                          <a:spcPct val="100000"/>
                        </a:lnSpc>
                      </a:pPr>
                      <a:r>
                        <a:rPr lang="en-ZA" sz="1050" b="0" i="0" u="none" strike="noStrike">
                          <a:solidFill>
                            <a:srgbClr val="203764"/>
                          </a:solidFill>
                          <a:effectLst/>
                          <a:latin typeface="Century Gothic" panose="020B0502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sng" strike="noStrike">
                          <a:solidFill>
                            <a:srgbClr val="203764"/>
                          </a:solidFill>
                          <a:effectLst/>
                          <a:latin typeface="Century Gothic" panose="020B0502020202020204" pitchFamily="34" charset="0"/>
                        </a:rPr>
                        <a:t>49317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50" b="0" i="0" u="none" strike="noStrike">
                          <a:solidFill>
                            <a:srgbClr val="203764"/>
                          </a:solidFill>
                          <a:effectLst/>
                          <a:latin typeface="Century Gothic" panose="020B0502020202020204" pitchFamily="34" charset="0"/>
                        </a:rPr>
                        <a:t>National Diploma: Copywriting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a:solidFill>
                            <a:srgbClr val="203764"/>
                          </a:solidFill>
                          <a:effectLst/>
                          <a:latin typeface="Century Gothic" panose="020B0502020202020204" pitchFamily="34" charset="0"/>
                        </a:rPr>
                        <a:t>2017-264201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Copywriter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ZA" sz="1050" b="0" i="0" u="none" strike="noStrike" dirty="0">
                          <a:solidFill>
                            <a:srgbClr val="203764"/>
                          </a:solidFill>
                          <a:effectLst/>
                          <a:latin typeface="Century Gothic" panose="020B0502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44022"/>
                  </a:ext>
                </a:extLst>
              </a:tr>
            </a:tbl>
          </a:graphicData>
        </a:graphic>
      </p:graphicFrame>
    </p:spTree>
    <p:extLst>
      <p:ext uri="{BB962C8B-B14F-4D97-AF65-F5344CB8AC3E}">
        <p14:creationId xmlns:p14="http://schemas.microsoft.com/office/powerpoint/2010/main" val="175222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71664" y="187065"/>
            <a:ext cx="9937750" cy="798513"/>
          </a:xfrm>
        </p:spPr>
        <p:txBody>
          <a:bodyPr>
            <a:noAutofit/>
          </a:bodyPr>
          <a:lstStyle/>
          <a:p>
            <a:pPr algn="ctr"/>
            <a:br>
              <a:rPr lang="en-ZA"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br>
            <a:r>
              <a:rPr lang="en-ZA" sz="20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PLANNED 4IR QUALIFICATIONS &amp; SKILLS PROGRAMMES 2022-23</a:t>
            </a:r>
            <a:endParaRPr lang="en-US" sz="20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67408" y="249442"/>
            <a:ext cx="2780017" cy="938865"/>
          </a:xfrm>
          <a:prstGeom prst="rect">
            <a:avLst/>
          </a:prstGeom>
        </p:spPr>
      </p:pic>
      <p:graphicFrame>
        <p:nvGraphicFramePr>
          <p:cNvPr id="6" name="Table 5">
            <a:extLst>
              <a:ext uri="{FF2B5EF4-FFF2-40B4-BE49-F238E27FC236}">
                <a16:creationId xmlns:a16="http://schemas.microsoft.com/office/drawing/2014/main" id="{6356544E-8043-354B-864E-39EBC14A3C8D}"/>
              </a:ext>
            </a:extLst>
          </p:cNvPr>
          <p:cNvGraphicFramePr>
            <a:graphicFrameLocks noGrp="1"/>
          </p:cNvGraphicFramePr>
          <p:nvPr>
            <p:extLst>
              <p:ext uri="{D42A27DB-BD31-4B8C-83A1-F6EECF244321}">
                <p14:modId xmlns:p14="http://schemas.microsoft.com/office/powerpoint/2010/main" val="2519641951"/>
              </p:ext>
            </p:extLst>
          </p:nvPr>
        </p:nvGraphicFramePr>
        <p:xfrm>
          <a:off x="1415481" y="1250684"/>
          <a:ext cx="10153128" cy="4815379"/>
        </p:xfrm>
        <a:graphic>
          <a:graphicData uri="http://schemas.openxmlformats.org/drawingml/2006/table">
            <a:tbl>
              <a:tblPr firstRow="1" firstCol="1" bandRow="1"/>
              <a:tblGrid>
                <a:gridCol w="4857132">
                  <a:extLst>
                    <a:ext uri="{9D8B030D-6E8A-4147-A177-3AD203B41FA5}">
                      <a16:colId xmlns:a16="http://schemas.microsoft.com/office/drawing/2014/main" val="1325355267"/>
                    </a:ext>
                  </a:extLst>
                </a:gridCol>
                <a:gridCol w="2497138">
                  <a:extLst>
                    <a:ext uri="{9D8B030D-6E8A-4147-A177-3AD203B41FA5}">
                      <a16:colId xmlns:a16="http://schemas.microsoft.com/office/drawing/2014/main" val="2062907937"/>
                    </a:ext>
                  </a:extLst>
                </a:gridCol>
                <a:gridCol w="2798858">
                  <a:extLst>
                    <a:ext uri="{9D8B030D-6E8A-4147-A177-3AD203B41FA5}">
                      <a16:colId xmlns:a16="http://schemas.microsoft.com/office/drawing/2014/main" val="565616868"/>
                    </a:ext>
                  </a:extLst>
                </a:gridCol>
              </a:tblGrid>
              <a:tr h="481105">
                <a:tc>
                  <a:txBody>
                    <a:bodyPr/>
                    <a:lstStyle/>
                    <a:p>
                      <a:pPr algn="ctr">
                        <a:spcAft>
                          <a:spcPts val="0"/>
                        </a:spcAft>
                      </a:pPr>
                      <a:r>
                        <a:rPr lang="en-ZA" sz="1400" b="1">
                          <a:solidFill>
                            <a:schemeClr val="accent5">
                              <a:lumMod val="75000"/>
                            </a:schemeClr>
                          </a:solidFill>
                          <a:effectLst/>
                          <a:latin typeface="Century Gothic" panose="020B0502020202020204" pitchFamily="34" charset="0"/>
                          <a:ea typeface="Calibri" panose="020F0502020204030204" pitchFamily="34" charset="0"/>
                          <a:cs typeface="Arial" panose="020B0604020202020204" pitchFamily="34" charset="0"/>
                        </a:rPr>
                        <a:t>4IR Identified  Qualifications (Information Technology )</a:t>
                      </a:r>
                      <a:endParaRPr lang="en-ZA" sz="200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400" b="1">
                          <a:solidFill>
                            <a:schemeClr val="accent5">
                              <a:lumMod val="75000"/>
                            </a:schemeClr>
                          </a:solidFill>
                          <a:effectLst/>
                          <a:latin typeface="Century Gothic" panose="020B0502020202020204" pitchFamily="34" charset="0"/>
                          <a:ea typeface="Calibri" panose="020F0502020204030204" pitchFamily="34" charset="0"/>
                          <a:cs typeface="Arial" panose="020B0604020202020204" pitchFamily="34" charset="0"/>
                        </a:rPr>
                        <a:t>Short/Skills Programmes</a:t>
                      </a:r>
                      <a:endParaRPr lang="en-ZA" sz="200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ZA" sz="1400" b="1">
                          <a:solidFill>
                            <a:schemeClr val="accent5">
                              <a:lumMod val="75000"/>
                            </a:schemeClr>
                          </a:solidFill>
                          <a:effectLst/>
                          <a:latin typeface="Century Gothic" panose="020B0502020202020204" pitchFamily="34" charset="0"/>
                          <a:ea typeface="Calibri" panose="020F0502020204030204" pitchFamily="34" charset="0"/>
                          <a:cs typeface="Arial" panose="020B0604020202020204" pitchFamily="34" charset="0"/>
                        </a:rPr>
                        <a:t>(3- 6 months)</a:t>
                      </a:r>
                      <a:endParaRPr lang="en-ZA" sz="200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400" b="1">
                          <a:solidFill>
                            <a:schemeClr val="accent5">
                              <a:lumMod val="75000"/>
                            </a:schemeClr>
                          </a:solidFill>
                          <a:effectLst/>
                          <a:latin typeface="Century Gothic" panose="020B0502020202020204" pitchFamily="34" charset="0"/>
                          <a:ea typeface="Calibri" panose="020F0502020204030204" pitchFamily="34" charset="0"/>
                          <a:cs typeface="Arial" panose="020B0604020202020204" pitchFamily="34" charset="0"/>
                        </a:rPr>
                        <a:t>12 Months</a:t>
                      </a:r>
                      <a:endParaRPr lang="en-ZA" sz="200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ZA" sz="1400" b="1">
                          <a:solidFill>
                            <a:schemeClr val="accent5">
                              <a:lumMod val="75000"/>
                            </a:schemeClr>
                          </a:solidFill>
                          <a:effectLst/>
                          <a:latin typeface="Century Gothic" panose="020B0502020202020204" pitchFamily="34" charset="0"/>
                          <a:ea typeface="Calibri" panose="020F0502020204030204" pitchFamily="34" charset="0"/>
                          <a:cs typeface="Arial" panose="020B0604020202020204" pitchFamily="34" charset="0"/>
                        </a:rPr>
                        <a:t>Learnerships</a:t>
                      </a:r>
                      <a:endParaRPr lang="en-ZA" sz="200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57138912"/>
                  </a:ext>
                </a:extLst>
              </a:tr>
              <a:tr h="282142">
                <a:tc>
                  <a:txBody>
                    <a:bodyPr/>
                    <a:lstStyle/>
                    <a:p>
                      <a:pPr>
                        <a:lnSpc>
                          <a:spcPct val="105000"/>
                        </a:lnSpc>
                        <a:spcAft>
                          <a:spcPts val="0"/>
                        </a:spcAft>
                      </a:pPr>
                      <a:r>
                        <a:rPr lang="en-ZA" sz="14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Blockchain</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545" algn="just">
                        <a:lnSpc>
                          <a:spcPct val="105000"/>
                        </a:lnSpc>
                      </a:pPr>
                      <a:r>
                        <a:rPr lang="en-ZA" sz="1400" b="1">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263158"/>
                  </a:ext>
                </a:extLst>
              </a:tr>
              <a:tr h="282142">
                <a:tc>
                  <a:txBody>
                    <a:bodyPr/>
                    <a:lstStyle/>
                    <a:p>
                      <a:pPr>
                        <a:lnSpc>
                          <a:spcPct val="105000"/>
                        </a:lnSpc>
                        <a:spcAft>
                          <a:spcPts val="0"/>
                        </a:spcAft>
                      </a:pPr>
                      <a:r>
                        <a:rPr lang="en-ZA" sz="14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3D Printing</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5000"/>
                        </a:lnSpc>
                        <a:spcAft>
                          <a:spcPts val="0"/>
                        </a:spcAft>
                      </a:pPr>
                      <a:r>
                        <a:rPr lang="en-ZA" sz="1400" b="1">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400" b="1">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793451"/>
                  </a:ext>
                </a:extLst>
              </a:tr>
              <a:tr h="282142">
                <a:tc>
                  <a:txBody>
                    <a:bodyPr/>
                    <a:lstStyle/>
                    <a:p>
                      <a:pPr>
                        <a:lnSpc>
                          <a:spcPct val="105000"/>
                        </a:lnSpc>
                        <a:spcAft>
                          <a:spcPts val="0"/>
                        </a:spcAft>
                      </a:pPr>
                      <a:r>
                        <a:rPr lang="en-ZA" sz="14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Augmented and Virtual Reality</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5000"/>
                        </a:lnSpc>
                        <a:spcAft>
                          <a:spcPts val="0"/>
                        </a:spcAft>
                      </a:pPr>
                      <a:r>
                        <a:rPr lang="en-ZA" sz="1400" b="1">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400" b="1">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949465"/>
                  </a:ext>
                </a:extLst>
              </a:tr>
              <a:tr h="282142">
                <a:tc>
                  <a:txBody>
                    <a:bodyPr/>
                    <a:lstStyle/>
                    <a:p>
                      <a:pPr>
                        <a:lnSpc>
                          <a:spcPct val="105000"/>
                        </a:lnSpc>
                        <a:spcAft>
                          <a:spcPts val="0"/>
                        </a:spcAft>
                      </a:pPr>
                      <a:r>
                        <a:rPr lang="en-ZA" sz="14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Optical Fibre</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545" algn="just">
                        <a:lnSpc>
                          <a:spcPct val="105000"/>
                        </a:lnSpc>
                      </a:pPr>
                      <a:r>
                        <a:rPr lang="en-ZA" sz="1400" b="1">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8948"/>
                  </a:ext>
                </a:extLst>
              </a:tr>
              <a:tr h="282142">
                <a:tc>
                  <a:txBody>
                    <a:bodyPr/>
                    <a:lstStyle/>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Quantum computing</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545" algn="just">
                        <a:lnSpc>
                          <a:spcPct val="105000"/>
                        </a:lnSpc>
                      </a:pPr>
                      <a:r>
                        <a:rPr lang="en-ZA" sz="1400" b="1" kern="1200">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775585"/>
                  </a:ext>
                </a:extLst>
              </a:tr>
              <a:tr h="282142">
                <a:tc>
                  <a:txBody>
                    <a:bodyPr/>
                    <a:lstStyle/>
                    <a:p>
                      <a:pPr>
                        <a:lnSpc>
                          <a:spcPct val="105000"/>
                        </a:lnSpc>
                        <a:spcAft>
                          <a:spcPts val="0"/>
                        </a:spcAft>
                      </a:pPr>
                      <a:r>
                        <a:rPr lang="en-ZA" sz="1400" kern="120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Gamification</a:t>
                      </a:r>
                      <a:endParaRPr lang="en-ZA" sz="24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545" algn="just">
                        <a:lnSpc>
                          <a:spcPct val="105000"/>
                        </a:lnSpc>
                      </a:pPr>
                      <a:r>
                        <a:rPr lang="en-ZA" sz="1400" b="1" kern="1200">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900392"/>
                  </a:ext>
                </a:extLst>
              </a:tr>
              <a:tr h="282142">
                <a:tc>
                  <a:txBody>
                    <a:bodyPr/>
                    <a:lstStyle/>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Encryption</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545" algn="just">
                        <a:lnSpc>
                          <a:spcPct val="105000"/>
                        </a:lnSpc>
                      </a:pPr>
                      <a:r>
                        <a:rPr lang="en-ZA" sz="1400" b="1" kern="1200">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75413"/>
                  </a:ext>
                </a:extLst>
              </a:tr>
              <a:tr h="282142">
                <a:tc>
                  <a:txBody>
                    <a:bodyPr/>
                    <a:lstStyle/>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Digital trade</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545" algn="just">
                        <a:lnSpc>
                          <a:spcPct val="105000"/>
                        </a:lnSpc>
                      </a:pPr>
                      <a:r>
                        <a:rPr lang="en-ZA" sz="1400" b="1" kern="1200">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977119"/>
                  </a:ext>
                </a:extLst>
              </a:tr>
              <a:tr h="282142">
                <a:tc>
                  <a:txBody>
                    <a:bodyPr/>
                    <a:lstStyle/>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Digital literacy</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545" algn="just">
                        <a:lnSpc>
                          <a:spcPct val="105000"/>
                        </a:lnSpc>
                      </a:pPr>
                      <a:r>
                        <a:rPr lang="en-ZA" sz="1400" b="1" kern="1200">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009497"/>
                  </a:ext>
                </a:extLst>
              </a:tr>
              <a:tr h="282142">
                <a:tc>
                  <a:txBody>
                    <a:bodyPr/>
                    <a:lstStyle/>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Domain Name System (DNS)</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algn="just">
                        <a:lnSpc>
                          <a:spcPct val="105000"/>
                        </a:lnSpc>
                        <a:spcAft>
                          <a:spcPts val="0"/>
                        </a:spcAft>
                      </a:pPr>
                      <a:r>
                        <a:rPr lang="en-ZA" sz="1400" b="1" kern="120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934204"/>
                  </a:ext>
                </a:extLst>
              </a:tr>
              <a:tr h="282142">
                <a:tc>
                  <a:txBody>
                    <a:bodyPr/>
                    <a:lstStyle/>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Carrier networks</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algn="just">
                        <a:lnSpc>
                          <a:spcPct val="105000"/>
                        </a:lnSpc>
                        <a:spcAft>
                          <a:spcPts val="0"/>
                        </a:spcAft>
                      </a:pPr>
                      <a:r>
                        <a:rPr lang="en-ZA" sz="14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833073"/>
                  </a:ext>
                </a:extLst>
              </a:tr>
              <a:tr h="282142">
                <a:tc>
                  <a:txBody>
                    <a:bodyPr/>
                    <a:lstStyle/>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Sales and digital marketing</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545" algn="just">
                        <a:lnSpc>
                          <a:spcPct val="105000"/>
                        </a:lnSpc>
                      </a:pPr>
                      <a:r>
                        <a:rPr lang="en-ZA" sz="1400" b="1" kern="1200">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236037"/>
                  </a:ext>
                </a:extLst>
              </a:tr>
              <a:tr h="282142">
                <a:tc>
                  <a:txBody>
                    <a:bodyPr/>
                    <a:lstStyle/>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IT trainers skills</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545" algn="just">
                        <a:lnSpc>
                          <a:spcPct val="105000"/>
                        </a:lnSpc>
                      </a:pPr>
                      <a:r>
                        <a:rPr lang="en-ZA" sz="1400" b="1" kern="1200">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0"/>
                        </a:spcAft>
                        <a:buFont typeface="Wingdings" pitchFamily="2" charset="2"/>
                        <a:buChar char=""/>
                      </a:pPr>
                      <a:r>
                        <a:rPr lang="en-ZA" sz="1400" b="1"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544574"/>
                  </a:ext>
                </a:extLst>
              </a:tr>
              <a:tr h="603743">
                <a:tc>
                  <a:txBody>
                    <a:bodyPr/>
                    <a:lstStyle/>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Programming Languages</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0"/>
                        </a:spcAft>
                      </a:pPr>
                      <a:r>
                        <a:rPr lang="en-ZA" sz="1400" kern="120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R, C, PHP, Visual Basics,  Go Groovy, Ruby, Perl and Objective C, Rust, SQL and No SQL, Swift, Kotlin</a:t>
                      </a:r>
                      <a:endParaRPr lang="en-ZA" sz="240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buFont typeface="Wingdings" pitchFamily="2" charset="2"/>
                        <a:buChar char=""/>
                        <a:tabLst>
                          <a:tab pos="457200" algn="l"/>
                        </a:tabLst>
                      </a:pPr>
                      <a:r>
                        <a:rPr lang="en-ZA" sz="1400" b="1" kern="1200">
                          <a:solidFill>
                            <a:schemeClr val="accent5">
                              <a:lumMod val="75000"/>
                            </a:schemeClr>
                          </a:solidFill>
                          <a:effectLst/>
                          <a:latin typeface="Century Gothic" panose="020B0502020202020204" pitchFamily="34" charset="0"/>
                          <a:cs typeface="Arial" panose="020B0604020202020204" pitchFamily="34" charset="0"/>
                        </a:rPr>
                        <a:t> </a:t>
                      </a:r>
                      <a:endParaRPr lang="en-ZA" sz="1600">
                        <a:solidFill>
                          <a:schemeClr val="accent5">
                            <a:lumMod val="75000"/>
                          </a:schemeClr>
                        </a:solidFill>
                        <a:effectLst/>
                        <a:latin typeface="Calibri" panose="020F0502020204030204" pitchFamily="34"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en-ZA" sz="1400" b="1" kern="120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24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97" marR="65797" marT="91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194336"/>
                  </a:ext>
                </a:extLst>
              </a:tr>
            </a:tbl>
          </a:graphicData>
        </a:graphic>
      </p:graphicFrame>
    </p:spTree>
    <p:extLst>
      <p:ext uri="{BB962C8B-B14F-4D97-AF65-F5344CB8AC3E}">
        <p14:creationId xmlns:p14="http://schemas.microsoft.com/office/powerpoint/2010/main" val="3062344806"/>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253C6F"/>
      </a:dk1>
      <a:lt1>
        <a:sysClr val="window" lastClr="FFFFFF"/>
      </a:lt1>
      <a:dk2>
        <a:srgbClr val="1D2646"/>
      </a:dk2>
      <a:lt2>
        <a:srgbClr val="4C9FDB"/>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1">
      <a:dk1>
        <a:srgbClr val="253C6F"/>
      </a:dk1>
      <a:lt1>
        <a:sysClr val="window" lastClr="FFFFFF"/>
      </a:lt1>
      <a:dk2>
        <a:srgbClr val="1D2646"/>
      </a:dk2>
      <a:lt2>
        <a:srgbClr val="4C9FDB"/>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9408</TotalTime>
  <Words>1087</Words>
  <Application>Microsoft Macintosh PowerPoint</Application>
  <PresentationFormat>Widescreen</PresentationFormat>
  <Paragraphs>311</Paragraphs>
  <Slides>11</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11</vt:i4>
      </vt:variant>
    </vt:vector>
  </HeadingPairs>
  <TitlesOfParts>
    <vt:vector size="25" baseType="lpstr">
      <vt:lpstr>Aharoni</vt:lpstr>
      <vt:lpstr>All Round Gothic Medium</vt:lpstr>
      <vt:lpstr>Arial</vt:lpstr>
      <vt:lpstr>Calibri</vt:lpstr>
      <vt:lpstr>Century Gothic</vt:lpstr>
      <vt:lpstr>Lato Medium</vt:lpstr>
      <vt:lpstr>Myriad Pro</vt:lpstr>
      <vt:lpstr>Myriad Pro Light</vt:lpstr>
      <vt:lpstr>Open Sans</vt:lpstr>
      <vt:lpstr>Times New Roman</vt:lpstr>
      <vt:lpstr>Wingdings</vt:lpstr>
      <vt:lpstr>3_Office Theme</vt:lpstr>
      <vt:lpstr>Office Theme</vt:lpstr>
      <vt:lpstr>1_Office Theme</vt:lpstr>
      <vt:lpstr>PowerPoint Presentation</vt:lpstr>
      <vt:lpstr> CONTEXTUAL BACKGROUND</vt:lpstr>
      <vt:lpstr> BACKGROUND</vt:lpstr>
      <vt:lpstr> THE SCOPE</vt:lpstr>
      <vt:lpstr> RE-ALIGNMENT PLANNING: 2022-2023</vt:lpstr>
      <vt:lpstr> PLANNED QUALIFICATIONS: 2022 - 2023</vt:lpstr>
      <vt:lpstr> RE-ALIGNMENT PLANNING: 2023-2024</vt:lpstr>
      <vt:lpstr> PLANNED QUALIFICATIONS 2023 - 2024</vt:lpstr>
      <vt:lpstr> PLANNED 4IR QUALIFICATIONS &amp; SKILLS PROGRAMMES 2022-23</vt:lpstr>
      <vt:lpstr> PLANNED 4IR QUALIFICATIONS &amp; SKILLS PROGRAMMES 2022-23</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-JULY 2020 DEPARTMENTAL PROGRESS REPORT   EXCO MEETING 28 JULY  2020</dc:title>
  <dc:creator>APESANANG</dc:creator>
  <cp:lastModifiedBy>Natalie Nelson</cp:lastModifiedBy>
  <cp:revision>388</cp:revision>
  <dcterms:modified xsi:type="dcterms:W3CDTF">2022-06-21T09:47:55Z</dcterms:modified>
</cp:coreProperties>
</file>